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74" r:id="rId6"/>
    <p:sldId id="260" r:id="rId7"/>
    <p:sldId id="275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6" r:id="rId20"/>
    <p:sldId id="277" r:id="rId21"/>
    <p:sldId id="278" r:id="rId22"/>
    <p:sldId id="279" r:id="rId23"/>
    <p:sldId id="280" r:id="rId24"/>
    <p:sldId id="281" r:id="rId25"/>
    <p:sldId id="285" r:id="rId26"/>
    <p:sldId id="284" r:id="rId27"/>
    <p:sldId id="282" r:id="rId28"/>
    <p:sldId id="283" r:id="rId29"/>
    <p:sldId id="286" r:id="rId3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18.12.2018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18.12.2018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18.12.2018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18.12.2018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18.12.2018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18.12.2018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18.12.2018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18.12.2018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одзаголовок 2"/>
          <p:cNvSpPr>
            <a:spLocks noGrp="1"/>
          </p:cNvSpPr>
          <p:nvPr>
            <p:ph type="ctrTitle"/>
          </p:nvPr>
        </p:nvSpPr>
        <p:spPr>
          <a:xfrm>
            <a:off x="1431925" y="360363"/>
            <a:ext cx="7407275" cy="508476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anose="02040604050505020304" pitchFamily="18" charset="0"/>
              </a:rPr>
              <a:t>Порядок </a:t>
            </a:r>
            <a:r>
              <a:rPr lang="ru-RU" sz="5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anose="02040604050505020304" pitchFamily="18" charset="0"/>
              </a:rPr>
              <a:t>проведення</a:t>
            </a:r>
            <a:r>
              <a:rPr lang="ru-RU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anose="02040604050505020304" pitchFamily="18" charset="0"/>
              </a:rPr>
              <a:t> </a:t>
            </a:r>
            <a:r>
              <a:rPr lang="ru-RU" sz="5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anose="02040604050505020304" pitchFamily="18" charset="0"/>
              </a:rPr>
              <a:t>процедури</a:t>
            </a:r>
            <a:r>
              <a:rPr lang="ru-RU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anose="02040604050505020304" pitchFamily="18" charset="0"/>
              </a:rPr>
              <a:t> забору </a:t>
            </a:r>
            <a:r>
              <a:rPr lang="ru-RU" sz="5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anose="02040604050505020304" pitchFamily="18" charset="0"/>
              </a:rPr>
              <a:t>Проби</a:t>
            </a:r>
            <a:r>
              <a:rPr lang="ru-RU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anose="02040604050505020304" pitchFamily="18" charset="0"/>
              </a:rPr>
              <a:t>(сеча). </a:t>
            </a:r>
            <a:r>
              <a:rPr lang="uk-UA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anose="02040604050505020304" pitchFamily="18" charset="0"/>
              </a:rPr>
              <a:t>Процедура обробки </a:t>
            </a:r>
            <a:r>
              <a:rPr lang="uk-UA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anose="02040604050505020304" pitchFamily="18" charset="0"/>
              </a:rPr>
              <a:t>Зразків.</a:t>
            </a:r>
            <a:r>
              <a:rPr lang="uk-UA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anose="02040604050505020304" pitchFamily="18" charset="0"/>
              </a:rPr>
              <a:t> Завершення процедури забору Проби.</a:t>
            </a:r>
          </a:p>
        </p:txBody>
      </p:sp>
    </p:spTree>
    <p:extLst>
      <p:ext uri="{BB962C8B-B14F-4D97-AF65-F5344CB8AC3E}">
        <p14:creationId xmlns:p14="http://schemas.microsoft.com/office/powerpoint/2010/main" val="3675535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b="1" dirty="0">
                <a:effectLst/>
                <a:latin typeface="Century" panose="02040604050505020304" pitchFamily="18" charset="0"/>
              </a:rPr>
              <a:t>Порядок </a:t>
            </a:r>
            <a:r>
              <a:rPr lang="ru-RU" sz="2800" b="1" dirty="0" err="1">
                <a:effectLst/>
                <a:latin typeface="Century" panose="02040604050505020304" pitchFamily="18" charset="0"/>
              </a:rPr>
              <a:t>проведення</a:t>
            </a:r>
            <a:r>
              <a:rPr lang="ru-RU" sz="2800" b="1" dirty="0">
                <a:effectLst/>
                <a:latin typeface="Century" panose="02040604050505020304" pitchFamily="18" charset="0"/>
              </a:rPr>
              <a:t> </a:t>
            </a:r>
            <a:r>
              <a:rPr lang="ru-RU" sz="2800" b="1" dirty="0" err="1">
                <a:effectLst/>
                <a:latin typeface="Century" panose="02040604050505020304" pitchFamily="18" charset="0"/>
              </a:rPr>
              <a:t>процедури</a:t>
            </a:r>
            <a:r>
              <a:rPr lang="ru-RU" sz="2800" b="1" dirty="0">
                <a:effectLst/>
                <a:latin typeface="Century" panose="02040604050505020304" pitchFamily="18" charset="0"/>
              </a:rPr>
              <a:t> забору </a:t>
            </a:r>
            <a:r>
              <a:rPr lang="ru-RU" sz="2800" b="1" dirty="0" err="1">
                <a:effectLst/>
                <a:latin typeface="Century" panose="02040604050505020304" pitchFamily="18" charset="0"/>
              </a:rPr>
              <a:t>Проби</a:t>
            </a:r>
            <a:r>
              <a:rPr lang="ru-RU" sz="2800" b="1" dirty="0">
                <a:effectLst/>
                <a:latin typeface="Century" panose="02040604050505020304" pitchFamily="18" charset="0"/>
              </a:rPr>
              <a:t>(сеча):</a:t>
            </a:r>
            <a:endParaRPr lang="uk-UA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82296" indent="0">
              <a:buNone/>
            </a:pPr>
            <a:r>
              <a:rPr lang="ru-RU" dirty="0">
                <a:latin typeface="Century" panose="02040604050505020304" pitchFamily="18" charset="0"/>
              </a:rPr>
              <a:t>6. Спортсмен повинен </a:t>
            </a:r>
            <a:r>
              <a:rPr lang="ru-RU" dirty="0" err="1">
                <a:latin typeface="Century" panose="02040604050505020304" pitchFamily="18" charset="0"/>
              </a:rPr>
              <a:t>помити</a:t>
            </a:r>
            <a:r>
              <a:rPr lang="ru-RU" dirty="0">
                <a:latin typeface="Century" panose="02040604050505020304" pitchFamily="18" charset="0"/>
              </a:rPr>
              <a:t> руки перед </a:t>
            </a:r>
            <a:r>
              <a:rPr lang="ru-RU" dirty="0" err="1">
                <a:latin typeface="Century" panose="02040604050505020304" pitchFamily="18" charset="0"/>
              </a:rPr>
              <a:t>здаванням</a:t>
            </a:r>
            <a:r>
              <a:rPr lang="ru-RU" dirty="0">
                <a:latin typeface="Century" panose="02040604050505020304" pitchFamily="18" charset="0"/>
              </a:rPr>
              <a:t> </a:t>
            </a:r>
            <a:r>
              <a:rPr lang="ru-RU" dirty="0" err="1">
                <a:latin typeface="Century" panose="02040604050505020304" pitchFamily="18" charset="0"/>
              </a:rPr>
              <a:t>Зразка</a:t>
            </a:r>
            <a:r>
              <a:rPr lang="ru-RU" dirty="0">
                <a:latin typeface="Century" panose="02040604050505020304" pitchFamily="18" charset="0"/>
              </a:rPr>
              <a:t>, </a:t>
            </a:r>
            <a:r>
              <a:rPr lang="ru-RU" dirty="0" err="1">
                <a:latin typeface="Century" panose="02040604050505020304" pitchFamily="18" charset="0"/>
              </a:rPr>
              <a:t>щоб</a:t>
            </a:r>
            <a:r>
              <a:rPr lang="ru-RU" dirty="0">
                <a:latin typeface="Century" panose="02040604050505020304" pitchFamily="18" charset="0"/>
              </a:rPr>
              <a:t> </a:t>
            </a:r>
            <a:r>
              <a:rPr lang="ru-RU" dirty="0" err="1">
                <a:latin typeface="Century" panose="02040604050505020304" pitchFamily="18" charset="0"/>
              </a:rPr>
              <a:t>забезпечити</a:t>
            </a:r>
            <a:r>
              <a:rPr lang="ru-RU" dirty="0">
                <a:latin typeface="Century" panose="02040604050505020304" pitchFamily="18" charset="0"/>
              </a:rPr>
              <a:t> </a:t>
            </a:r>
            <a:r>
              <a:rPr lang="ru-RU" dirty="0" err="1">
                <a:latin typeface="Century" panose="02040604050505020304" pitchFamily="18" charset="0"/>
              </a:rPr>
              <a:t>їх</a:t>
            </a:r>
            <a:r>
              <a:rPr lang="ru-RU" dirty="0">
                <a:latin typeface="Century" panose="02040604050505020304" pitchFamily="18" charset="0"/>
              </a:rPr>
              <a:t> чистоту  і не </a:t>
            </a:r>
            <a:r>
              <a:rPr lang="ru-RU" dirty="0" err="1">
                <a:latin typeface="Century" panose="02040604050505020304" pitchFamily="18" charset="0"/>
              </a:rPr>
              <a:t>забруднити</a:t>
            </a:r>
            <a:r>
              <a:rPr lang="ru-RU" dirty="0">
                <a:latin typeface="Century" panose="02040604050505020304" pitchFamily="18" charset="0"/>
              </a:rPr>
              <a:t> </a:t>
            </a:r>
            <a:r>
              <a:rPr lang="ru-RU" dirty="0" err="1">
                <a:latin typeface="Century" panose="02040604050505020304" pitchFamily="18" charset="0"/>
              </a:rPr>
              <a:t>Зразок</a:t>
            </a:r>
            <a:r>
              <a:rPr lang="ru-RU" dirty="0">
                <a:latin typeface="Century" panose="02040604050505020304" pitchFamily="18" charset="0"/>
              </a:rPr>
              <a:t> </a:t>
            </a:r>
            <a:r>
              <a:rPr lang="ru-RU" dirty="0" err="1">
                <a:latin typeface="Century" panose="02040604050505020304" pitchFamily="18" charset="0"/>
              </a:rPr>
              <a:t>сторонніми</a:t>
            </a:r>
            <a:r>
              <a:rPr lang="ru-RU" dirty="0">
                <a:latin typeface="Century" panose="02040604050505020304" pitchFamily="18" charset="0"/>
              </a:rPr>
              <a:t> </a:t>
            </a:r>
            <a:r>
              <a:rPr lang="ru-RU" dirty="0" err="1">
                <a:latin typeface="Century" panose="02040604050505020304" pitchFamily="18" charset="0"/>
              </a:rPr>
              <a:t>домішками</a:t>
            </a:r>
            <a:r>
              <a:rPr lang="ru-RU" dirty="0">
                <a:latin typeface="Century" panose="02040604050505020304" pitchFamily="18" charset="0"/>
              </a:rPr>
              <a:t>.</a:t>
            </a:r>
            <a:endParaRPr lang="uk-UA" dirty="0">
              <a:latin typeface="Century" panose="02040604050505020304" pitchFamily="18" charset="0"/>
            </a:endParaRPr>
          </a:p>
          <a:p>
            <a:pPr marL="82296" indent="0">
              <a:buNone/>
            </a:pPr>
            <a:r>
              <a:rPr lang="ru-RU" dirty="0">
                <a:latin typeface="Century" panose="02040604050505020304" pitchFamily="18" charset="0"/>
              </a:rPr>
              <a:t>7. </a:t>
            </a:r>
            <a:r>
              <a:rPr lang="ru-RU" dirty="0" err="1">
                <a:latin typeface="Century" panose="02040604050505020304" pitchFamily="18" charset="0"/>
              </a:rPr>
              <a:t>Спортсменові</a:t>
            </a:r>
            <a:r>
              <a:rPr lang="ru-RU" dirty="0">
                <a:latin typeface="Century" panose="02040604050505020304" pitchFamily="18" charset="0"/>
              </a:rPr>
              <a:t> </a:t>
            </a:r>
            <a:r>
              <a:rPr lang="ru-RU" dirty="0" err="1">
                <a:latin typeface="Century" panose="02040604050505020304" pitchFamily="18" charset="0"/>
              </a:rPr>
              <a:t>слід</a:t>
            </a:r>
            <a:r>
              <a:rPr lang="ru-RU" dirty="0">
                <a:latin typeface="Century" panose="02040604050505020304" pitchFamily="18" charset="0"/>
              </a:rPr>
              <a:t> </a:t>
            </a:r>
            <a:r>
              <a:rPr lang="ru-RU" dirty="0" err="1">
                <a:latin typeface="Century" panose="02040604050505020304" pitchFamily="18" charset="0"/>
              </a:rPr>
              <a:t>доручити</a:t>
            </a:r>
            <a:r>
              <a:rPr lang="ru-RU" dirty="0">
                <a:latin typeface="Century" panose="02040604050505020304" pitchFamily="18" charset="0"/>
              </a:rPr>
              <a:t> </a:t>
            </a:r>
            <a:r>
              <a:rPr lang="ru-RU" dirty="0" err="1">
                <a:latin typeface="Century" panose="02040604050505020304" pitchFamily="18" charset="0"/>
              </a:rPr>
              <a:t>видалити</a:t>
            </a:r>
            <a:r>
              <a:rPr lang="ru-RU" dirty="0">
                <a:latin typeface="Century" panose="02040604050505020304" pitchFamily="18" charset="0"/>
              </a:rPr>
              <a:t> </a:t>
            </a:r>
            <a:r>
              <a:rPr lang="ru-RU" dirty="0" err="1">
                <a:latin typeface="Century" panose="02040604050505020304" pitchFamily="18" charset="0"/>
              </a:rPr>
              <a:t>тільки</a:t>
            </a:r>
            <a:r>
              <a:rPr lang="ru-RU" dirty="0">
                <a:latin typeface="Century" panose="02040604050505020304" pitchFamily="18" charset="0"/>
              </a:rPr>
              <a:t> саму </a:t>
            </a:r>
            <a:r>
              <a:rPr lang="ru-RU" dirty="0" err="1">
                <a:latin typeface="Century" panose="02040604050505020304" pitchFamily="18" charset="0"/>
              </a:rPr>
              <a:t>ємність</a:t>
            </a:r>
            <a:r>
              <a:rPr lang="ru-RU" dirty="0">
                <a:latin typeface="Century" panose="02040604050505020304" pitchFamily="18" charset="0"/>
              </a:rPr>
              <a:t> з </a:t>
            </a:r>
            <a:r>
              <a:rPr lang="ru-RU" dirty="0" err="1">
                <a:latin typeface="Century" panose="02040604050505020304" pitchFamily="18" charset="0"/>
              </a:rPr>
              <a:t>запечатаного</a:t>
            </a:r>
            <a:r>
              <a:rPr lang="ru-RU" dirty="0">
                <a:latin typeface="Century" panose="02040604050505020304" pitchFamily="18" charset="0"/>
              </a:rPr>
              <a:t> </a:t>
            </a:r>
            <a:r>
              <a:rPr lang="ru-RU" dirty="0" err="1">
                <a:latin typeface="Century" panose="02040604050505020304" pitchFamily="18" charset="0"/>
              </a:rPr>
              <a:t>мішка</a:t>
            </a:r>
            <a:r>
              <a:rPr lang="ru-RU" dirty="0">
                <a:latin typeface="Century" panose="02040604050505020304" pitchFamily="18" charset="0"/>
              </a:rPr>
              <a:t> та не  </a:t>
            </a:r>
            <a:r>
              <a:rPr lang="ru-RU" dirty="0" err="1">
                <a:latin typeface="Century" panose="02040604050505020304" pitchFamily="18" charset="0"/>
              </a:rPr>
              <a:t>видаляти</a:t>
            </a:r>
            <a:r>
              <a:rPr lang="ru-RU" dirty="0">
                <a:latin typeface="Century" panose="02040604050505020304" pitchFamily="18" charset="0"/>
              </a:rPr>
              <a:t> </a:t>
            </a:r>
            <a:r>
              <a:rPr lang="ru-RU" dirty="0" err="1">
                <a:latin typeface="Century" panose="02040604050505020304" pitchFamily="18" charset="0"/>
              </a:rPr>
              <a:t>кришку</a:t>
            </a:r>
            <a:r>
              <a:rPr lang="ru-RU" dirty="0">
                <a:latin typeface="Century" panose="02040604050505020304" pitchFamily="18" charset="0"/>
              </a:rPr>
              <a:t> до того часу, </a:t>
            </a:r>
            <a:r>
              <a:rPr lang="ru-RU" dirty="0" err="1">
                <a:latin typeface="Century" panose="02040604050505020304" pitchFamily="18" charset="0"/>
              </a:rPr>
              <a:t>поки</a:t>
            </a:r>
            <a:r>
              <a:rPr lang="ru-RU" dirty="0">
                <a:latin typeface="Century" panose="02040604050505020304" pitchFamily="18" charset="0"/>
              </a:rPr>
              <a:t> </a:t>
            </a:r>
            <a:r>
              <a:rPr lang="ru-RU" dirty="0" err="1">
                <a:latin typeface="Century" panose="02040604050505020304" pitchFamily="18" charset="0"/>
              </a:rPr>
              <a:t>Зразок</a:t>
            </a:r>
            <a:r>
              <a:rPr lang="ru-RU" dirty="0">
                <a:latin typeface="Century" panose="02040604050505020304" pitchFamily="18" charset="0"/>
              </a:rPr>
              <a:t> не буде </a:t>
            </a:r>
            <a:r>
              <a:rPr lang="ru-RU" dirty="0" err="1">
                <a:latin typeface="Century" panose="02040604050505020304" pitchFamily="18" charset="0"/>
              </a:rPr>
              <a:t>наданий</a:t>
            </a:r>
            <a:r>
              <a:rPr lang="ru-RU" dirty="0">
                <a:latin typeface="Century" panose="02040604050505020304" pitchFamily="18" charset="0"/>
              </a:rPr>
              <a:t>.</a:t>
            </a:r>
            <a:endParaRPr lang="uk-UA" dirty="0">
              <a:latin typeface="Century" panose="02040604050505020304" pitchFamily="18" charset="0"/>
            </a:endParaRPr>
          </a:p>
          <a:p>
            <a:pPr marL="82296" indent="0">
              <a:buNone/>
            </a:pPr>
            <a:endParaRPr lang="uk-UA" dirty="0">
              <a:latin typeface="Century" panose="020406040505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062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b="1" dirty="0">
                <a:effectLst/>
                <a:latin typeface="Century" panose="02040604050505020304" pitchFamily="18" charset="0"/>
              </a:rPr>
              <a:t>Порядок </a:t>
            </a:r>
            <a:r>
              <a:rPr lang="ru-RU" sz="2800" b="1" dirty="0" err="1">
                <a:effectLst/>
                <a:latin typeface="Century" panose="02040604050505020304" pitchFamily="18" charset="0"/>
              </a:rPr>
              <a:t>проведення</a:t>
            </a:r>
            <a:r>
              <a:rPr lang="ru-RU" sz="2800" b="1" dirty="0">
                <a:effectLst/>
                <a:latin typeface="Century" panose="02040604050505020304" pitchFamily="18" charset="0"/>
              </a:rPr>
              <a:t> </a:t>
            </a:r>
            <a:r>
              <a:rPr lang="ru-RU" sz="2800" b="1" dirty="0" err="1">
                <a:effectLst/>
                <a:latin typeface="Century" panose="02040604050505020304" pitchFamily="18" charset="0"/>
              </a:rPr>
              <a:t>процедури</a:t>
            </a:r>
            <a:r>
              <a:rPr lang="ru-RU" sz="2800" b="1" dirty="0">
                <a:effectLst/>
                <a:latin typeface="Century" panose="02040604050505020304" pitchFamily="18" charset="0"/>
              </a:rPr>
              <a:t> забору </a:t>
            </a:r>
            <a:r>
              <a:rPr lang="ru-RU" sz="2800" b="1" dirty="0" err="1">
                <a:effectLst/>
                <a:latin typeface="Century" panose="02040604050505020304" pitchFamily="18" charset="0"/>
              </a:rPr>
              <a:t>Проби</a:t>
            </a:r>
            <a:r>
              <a:rPr lang="ru-RU" sz="2800" b="1" dirty="0">
                <a:effectLst/>
                <a:latin typeface="Century" panose="02040604050505020304" pitchFamily="18" charset="0"/>
              </a:rPr>
              <a:t>(сеча):</a:t>
            </a:r>
            <a:endParaRPr lang="uk-UA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99592" y="1447800"/>
            <a:ext cx="8034096" cy="4800600"/>
          </a:xfrm>
        </p:spPr>
        <p:txBody>
          <a:bodyPr>
            <a:noAutofit/>
          </a:bodyPr>
          <a:lstStyle/>
          <a:p>
            <a:pPr marL="82296" indent="0">
              <a:buNone/>
            </a:pPr>
            <a:r>
              <a:rPr lang="ru-RU" sz="2600" dirty="0">
                <a:latin typeface="Century" panose="02040604050505020304" pitchFamily="18" charset="0"/>
              </a:rPr>
              <a:t>8. </a:t>
            </a:r>
            <a:r>
              <a:rPr lang="ru-RU" sz="2600" dirty="0" err="1">
                <a:latin typeface="Century" panose="02040604050505020304" pitchFamily="18" charset="0"/>
              </a:rPr>
              <a:t>Вирішальне</a:t>
            </a:r>
            <a:r>
              <a:rPr lang="ru-RU" sz="2600" dirty="0">
                <a:latin typeface="Century" panose="02040604050505020304" pitchFamily="18" charset="0"/>
              </a:rPr>
              <a:t> </a:t>
            </a:r>
            <a:r>
              <a:rPr lang="ru-RU" sz="2600" dirty="0" err="1">
                <a:latin typeface="Century" panose="02040604050505020304" pitchFamily="18" charset="0"/>
              </a:rPr>
              <a:t>значення</a:t>
            </a:r>
            <a:r>
              <a:rPr lang="ru-RU" sz="2600" dirty="0">
                <a:latin typeface="Century" panose="02040604050505020304" pitchFamily="18" charset="0"/>
              </a:rPr>
              <a:t> </a:t>
            </a:r>
            <a:r>
              <a:rPr lang="ru-RU" sz="2600" dirty="0" err="1">
                <a:latin typeface="Century" panose="02040604050505020304" pitchFamily="18" charset="0"/>
              </a:rPr>
              <a:t>має</a:t>
            </a:r>
            <a:r>
              <a:rPr lang="ru-RU" sz="2600" dirty="0">
                <a:latin typeface="Century" panose="02040604050505020304" pitchFamily="18" charset="0"/>
              </a:rPr>
              <a:t> </a:t>
            </a:r>
            <a:r>
              <a:rPr lang="ru-RU" sz="2600" dirty="0" err="1">
                <a:latin typeface="Century" panose="02040604050505020304" pitchFamily="18" charset="0"/>
              </a:rPr>
              <a:t>безпосереднє</a:t>
            </a:r>
            <a:r>
              <a:rPr lang="ru-RU" sz="2600" dirty="0">
                <a:latin typeface="Century" panose="02040604050505020304" pitchFamily="18" charset="0"/>
              </a:rPr>
              <a:t> </a:t>
            </a:r>
            <a:r>
              <a:rPr lang="ru-RU" sz="2600" dirty="0" err="1">
                <a:latin typeface="Century" panose="02040604050505020304" pitchFamily="18" charset="0"/>
              </a:rPr>
              <a:t>спостереження</a:t>
            </a:r>
            <a:r>
              <a:rPr lang="ru-RU" sz="2600" dirty="0">
                <a:latin typeface="Century" panose="02040604050505020304" pitchFamily="18" charset="0"/>
              </a:rPr>
              <a:t> за сечею, </a:t>
            </a:r>
            <a:r>
              <a:rPr lang="ru-RU" sz="2600" dirty="0" err="1">
                <a:latin typeface="Century" panose="02040604050505020304" pitchFamily="18" charset="0"/>
              </a:rPr>
              <a:t>що</a:t>
            </a:r>
            <a:r>
              <a:rPr lang="ru-RU" sz="2600" dirty="0">
                <a:latin typeface="Century" panose="02040604050505020304" pitchFamily="18" charset="0"/>
              </a:rPr>
              <a:t> проходить </a:t>
            </a:r>
            <a:r>
              <a:rPr lang="ru-RU" sz="2600" dirty="0" err="1">
                <a:latin typeface="Century" panose="02040604050505020304" pitchFamily="18" charset="0"/>
              </a:rPr>
              <a:t>від</a:t>
            </a:r>
            <a:r>
              <a:rPr lang="ru-RU" sz="2600" dirty="0">
                <a:latin typeface="Century" panose="02040604050505020304" pitchFamily="18" charset="0"/>
              </a:rPr>
              <a:t> Спортсмена до </a:t>
            </a:r>
            <a:r>
              <a:rPr lang="ru-RU" sz="2600" dirty="0" err="1">
                <a:latin typeface="Century" panose="02040604050505020304" pitchFamily="18" charset="0"/>
              </a:rPr>
              <a:t>мірної</a:t>
            </a:r>
            <a:r>
              <a:rPr lang="ru-RU" sz="2600" dirty="0">
                <a:latin typeface="Century" panose="02040604050505020304" pitchFamily="18" charset="0"/>
              </a:rPr>
              <a:t> </a:t>
            </a:r>
            <a:r>
              <a:rPr lang="ru-RU" sz="2600" dirty="0" err="1">
                <a:latin typeface="Century" panose="02040604050505020304" pitchFamily="18" charset="0"/>
              </a:rPr>
              <a:t>ємності</a:t>
            </a:r>
            <a:r>
              <a:rPr lang="ru-RU" sz="2600" dirty="0">
                <a:latin typeface="Century" panose="02040604050505020304" pitchFamily="18" charset="0"/>
              </a:rPr>
              <a:t>. </a:t>
            </a:r>
            <a:r>
              <a:rPr lang="ru-RU" sz="2600" dirty="0" err="1">
                <a:latin typeface="Century" panose="02040604050505020304" pitchFamily="18" charset="0"/>
              </a:rPr>
              <a:t>Допінг-офіцер</a:t>
            </a:r>
            <a:r>
              <a:rPr lang="ru-RU" sz="2600" dirty="0">
                <a:latin typeface="Century" panose="02040604050505020304" pitchFamily="18" charset="0"/>
              </a:rPr>
              <a:t> </a:t>
            </a:r>
            <a:r>
              <a:rPr lang="ru-RU" sz="2600" dirty="0" err="1">
                <a:latin typeface="Century" panose="02040604050505020304" pitchFamily="18" charset="0"/>
              </a:rPr>
              <a:t>або</a:t>
            </a:r>
            <a:r>
              <a:rPr lang="ru-RU" sz="2600" dirty="0">
                <a:latin typeface="Century" panose="02040604050505020304" pitchFamily="18" charset="0"/>
              </a:rPr>
              <a:t> </a:t>
            </a:r>
            <a:r>
              <a:rPr lang="ru-RU" sz="2600" dirty="0" err="1">
                <a:latin typeface="Century" panose="02040604050505020304" pitchFamily="18" charset="0"/>
              </a:rPr>
              <a:t>Шаперон</a:t>
            </a:r>
            <a:r>
              <a:rPr lang="ru-RU" sz="2600" dirty="0">
                <a:latin typeface="Century" panose="02040604050505020304" pitchFamily="18" charset="0"/>
              </a:rPr>
              <a:t> повинен </a:t>
            </a:r>
            <a:r>
              <a:rPr lang="ru-RU" sz="2600" dirty="0" err="1">
                <a:latin typeface="Century" panose="02040604050505020304" pitchFamily="18" charset="0"/>
              </a:rPr>
              <a:t>свідчити</a:t>
            </a:r>
            <a:r>
              <a:rPr lang="ru-RU" sz="2600" dirty="0">
                <a:latin typeface="Century" panose="02040604050505020304" pitchFamily="18" charset="0"/>
              </a:rPr>
              <a:t> про </a:t>
            </a:r>
            <a:r>
              <a:rPr lang="ru-RU" sz="2600" dirty="0" err="1">
                <a:latin typeface="Century" panose="02040604050505020304" pitchFamily="18" charset="0"/>
              </a:rPr>
              <a:t>фактичне</a:t>
            </a:r>
            <a:r>
              <a:rPr lang="ru-RU" sz="2600" dirty="0">
                <a:latin typeface="Century" panose="02040604050505020304" pitchFamily="18" charset="0"/>
              </a:rPr>
              <a:t> </a:t>
            </a:r>
            <a:r>
              <a:rPr lang="ru-RU" sz="2600" dirty="0" err="1">
                <a:latin typeface="Century" panose="02040604050505020304" pitchFamily="18" charset="0"/>
              </a:rPr>
              <a:t>надання</a:t>
            </a:r>
            <a:r>
              <a:rPr lang="ru-RU" sz="2600" dirty="0">
                <a:latin typeface="Century" panose="02040604050505020304" pitchFamily="18" charset="0"/>
              </a:rPr>
              <a:t> </a:t>
            </a:r>
            <a:r>
              <a:rPr lang="ru-RU" sz="2600" dirty="0" err="1">
                <a:latin typeface="Century" panose="02040604050505020304" pitchFamily="18" charset="0"/>
              </a:rPr>
              <a:t>Зразків</a:t>
            </a:r>
            <a:r>
              <a:rPr lang="ru-RU" sz="2600" dirty="0">
                <a:latin typeface="Century" panose="02040604050505020304" pitchFamily="18" charset="0"/>
              </a:rPr>
              <a:t> </a:t>
            </a:r>
            <a:r>
              <a:rPr lang="ru-RU" sz="2600" dirty="0" err="1">
                <a:latin typeface="Century" panose="02040604050505020304" pitchFamily="18" charset="0"/>
              </a:rPr>
              <a:t>сечі</a:t>
            </a:r>
            <a:r>
              <a:rPr lang="ru-RU" sz="2600" dirty="0">
                <a:latin typeface="Century" panose="02040604050505020304" pitchFamily="18" charset="0"/>
              </a:rPr>
              <a:t> Спортсменом, </a:t>
            </a:r>
            <a:r>
              <a:rPr lang="ru-RU" sz="2600" dirty="0" err="1">
                <a:latin typeface="Century" panose="02040604050505020304" pitchFamily="18" charset="0"/>
              </a:rPr>
              <a:t>щоб</a:t>
            </a:r>
            <a:r>
              <a:rPr lang="ru-RU" sz="2600" dirty="0">
                <a:latin typeface="Century" panose="02040604050505020304" pitchFamily="18" charset="0"/>
              </a:rPr>
              <a:t> </a:t>
            </a:r>
            <a:r>
              <a:rPr lang="ru-RU" sz="2600" dirty="0" err="1">
                <a:latin typeface="Century" panose="02040604050505020304" pitchFamily="18" charset="0"/>
              </a:rPr>
              <a:t>забезпечити</a:t>
            </a:r>
            <a:r>
              <a:rPr lang="ru-RU" sz="2600" dirty="0">
                <a:latin typeface="Century" panose="02040604050505020304" pitchFamily="18" charset="0"/>
              </a:rPr>
              <a:t> </a:t>
            </a:r>
            <a:r>
              <a:rPr lang="ru-RU" sz="2600" dirty="0" err="1">
                <a:latin typeface="Century" panose="02040604050505020304" pitchFamily="18" charset="0"/>
              </a:rPr>
              <a:t>відсутність</a:t>
            </a:r>
            <a:r>
              <a:rPr lang="ru-RU" sz="2600" dirty="0">
                <a:latin typeface="Century" panose="02040604050505020304" pitchFamily="18" charset="0"/>
              </a:rPr>
              <a:t> </a:t>
            </a:r>
            <a:r>
              <a:rPr lang="ru-RU" sz="2600" dirty="0" err="1">
                <a:latin typeface="Century" panose="02040604050505020304" pitchFamily="18" charset="0"/>
              </a:rPr>
              <a:t>втручання</a:t>
            </a:r>
            <a:r>
              <a:rPr lang="ru-RU" sz="2600" dirty="0">
                <a:latin typeface="Century" panose="02040604050505020304" pitchFamily="18" charset="0"/>
              </a:rPr>
              <a:t>, </a:t>
            </a:r>
            <a:r>
              <a:rPr lang="ru-RU" sz="2600" dirty="0" err="1">
                <a:latin typeface="Century" panose="02040604050505020304" pitchFamily="18" charset="0"/>
              </a:rPr>
              <a:t>заміни</a:t>
            </a:r>
            <a:r>
              <a:rPr lang="ru-RU" sz="2600" dirty="0">
                <a:latin typeface="Century" panose="02040604050505020304" pitchFamily="18" charset="0"/>
              </a:rPr>
              <a:t> </a:t>
            </a:r>
            <a:r>
              <a:rPr lang="ru-RU" sz="2600" dirty="0" err="1">
                <a:latin typeface="Century" panose="02040604050505020304" pitchFamily="18" charset="0"/>
              </a:rPr>
              <a:t>або</a:t>
            </a:r>
            <a:r>
              <a:rPr lang="ru-RU" sz="2600" dirty="0">
                <a:latin typeface="Century" panose="02040604050505020304" pitchFamily="18" charset="0"/>
              </a:rPr>
              <a:t> </a:t>
            </a:r>
            <a:r>
              <a:rPr lang="ru-RU" sz="2600" dirty="0" err="1">
                <a:latin typeface="Century" panose="02040604050505020304" pitchFamily="18" charset="0"/>
              </a:rPr>
              <a:t>забруднення</a:t>
            </a:r>
            <a:r>
              <a:rPr lang="ru-RU" sz="2600" dirty="0">
                <a:latin typeface="Century" panose="02040604050505020304" pitchFamily="18" charset="0"/>
              </a:rPr>
              <a:t> </a:t>
            </a:r>
            <a:r>
              <a:rPr lang="ru-RU" sz="2600" dirty="0" err="1">
                <a:latin typeface="Century" panose="02040604050505020304" pitchFamily="18" charset="0"/>
              </a:rPr>
              <a:t>Зразка</a:t>
            </a:r>
            <a:r>
              <a:rPr lang="ru-RU" sz="2600" dirty="0">
                <a:latin typeface="Century" panose="02040604050505020304" pitchFamily="18" charset="0"/>
              </a:rPr>
              <a:t> </a:t>
            </a:r>
            <a:r>
              <a:rPr lang="ru-RU" sz="2600" dirty="0" err="1">
                <a:latin typeface="Century" panose="02040604050505020304" pitchFamily="18" charset="0"/>
              </a:rPr>
              <a:t>під</a:t>
            </a:r>
            <a:r>
              <a:rPr lang="ru-RU" sz="2600" dirty="0">
                <a:latin typeface="Century" panose="02040604050505020304" pitchFamily="18" charset="0"/>
              </a:rPr>
              <a:t> час </a:t>
            </a:r>
            <a:r>
              <a:rPr lang="ru-RU" sz="2600" dirty="0" err="1">
                <a:latin typeface="Century" panose="02040604050505020304" pitchFamily="18" charset="0"/>
              </a:rPr>
              <a:t>збирання</a:t>
            </a:r>
            <a:r>
              <a:rPr lang="ru-RU" sz="2600" dirty="0">
                <a:latin typeface="Century" panose="02040604050505020304" pitchFamily="18" charset="0"/>
              </a:rPr>
              <a:t>. </a:t>
            </a:r>
            <a:r>
              <a:rPr lang="ru-RU" sz="2600" dirty="0" err="1">
                <a:latin typeface="Century" panose="02040604050505020304" pitchFamily="18" charset="0"/>
              </a:rPr>
              <a:t>Допінг-офіцер</a:t>
            </a:r>
            <a:r>
              <a:rPr lang="ru-RU" sz="2600" dirty="0">
                <a:latin typeface="Century" panose="02040604050505020304" pitchFamily="18" charset="0"/>
              </a:rPr>
              <a:t> </a:t>
            </a:r>
            <a:r>
              <a:rPr lang="ru-RU" sz="2600" dirty="0" err="1">
                <a:latin typeface="Century" panose="02040604050505020304" pitchFamily="18" charset="0"/>
              </a:rPr>
              <a:t>або</a:t>
            </a:r>
            <a:r>
              <a:rPr lang="ru-RU" sz="2600" dirty="0">
                <a:latin typeface="Century" panose="02040604050505020304" pitchFamily="18" charset="0"/>
              </a:rPr>
              <a:t> </a:t>
            </a:r>
            <a:r>
              <a:rPr lang="ru-RU" sz="2600" dirty="0" err="1">
                <a:latin typeface="Century" panose="02040604050505020304" pitchFamily="18" charset="0"/>
              </a:rPr>
              <a:t>Шаперон</a:t>
            </a:r>
            <a:r>
              <a:rPr lang="ru-RU" sz="2600" dirty="0">
                <a:latin typeface="Century" panose="02040604050505020304" pitchFamily="18" charset="0"/>
              </a:rPr>
              <a:t> повинен </a:t>
            </a:r>
            <a:r>
              <a:rPr lang="ru-RU" sz="2600" dirty="0" err="1">
                <a:latin typeface="Century" panose="02040604050505020304" pitchFamily="18" charset="0"/>
              </a:rPr>
              <a:t>пояснити</a:t>
            </a:r>
            <a:r>
              <a:rPr lang="ru-RU" sz="2600" dirty="0">
                <a:latin typeface="Century" panose="02040604050505020304" pitchFamily="18" charset="0"/>
              </a:rPr>
              <a:t> </a:t>
            </a:r>
            <a:r>
              <a:rPr lang="ru-RU" sz="2600" dirty="0" err="1">
                <a:latin typeface="Century" panose="02040604050505020304" pitchFamily="18" charset="0"/>
              </a:rPr>
              <a:t>Спортсменові</a:t>
            </a:r>
            <a:r>
              <a:rPr lang="ru-RU" sz="2600" dirty="0">
                <a:latin typeface="Century" panose="02040604050505020304" pitchFamily="18" charset="0"/>
              </a:rPr>
              <a:t>, </a:t>
            </a:r>
            <a:r>
              <a:rPr lang="ru-RU" sz="2600" dirty="0" err="1">
                <a:latin typeface="Century" panose="02040604050505020304" pitchFamily="18" charset="0"/>
              </a:rPr>
              <a:t>що</a:t>
            </a:r>
            <a:r>
              <a:rPr lang="ru-RU" sz="2600" dirty="0">
                <a:latin typeface="Century" panose="02040604050505020304" pitchFamily="18" charset="0"/>
              </a:rPr>
              <a:t> для того, </a:t>
            </a:r>
            <a:r>
              <a:rPr lang="ru-RU" sz="2600" dirty="0" err="1">
                <a:latin typeface="Century" panose="02040604050505020304" pitchFamily="18" charset="0"/>
              </a:rPr>
              <a:t>щоб</a:t>
            </a:r>
            <a:r>
              <a:rPr lang="ru-RU" sz="2600" dirty="0">
                <a:latin typeface="Century" panose="02040604050505020304" pitchFamily="18" charset="0"/>
              </a:rPr>
              <a:t> бути </a:t>
            </a:r>
            <a:r>
              <a:rPr lang="ru-RU" sz="2600" dirty="0" err="1">
                <a:latin typeface="Century" panose="02040604050505020304" pitchFamily="18" charset="0"/>
              </a:rPr>
              <a:t>впевненим</a:t>
            </a:r>
            <a:r>
              <a:rPr lang="ru-RU" sz="2600" dirty="0">
                <a:latin typeface="Century" panose="02040604050505020304" pitchFamily="18" charset="0"/>
              </a:rPr>
              <a:t> у </a:t>
            </a:r>
            <a:r>
              <a:rPr lang="ru-RU" sz="2600" dirty="0" err="1">
                <a:latin typeface="Century" panose="02040604050505020304" pitchFamily="18" charset="0"/>
              </a:rPr>
              <a:t>тому,що</a:t>
            </a:r>
            <a:r>
              <a:rPr lang="ru-RU" sz="2600" dirty="0">
                <a:latin typeface="Century" panose="02040604050505020304" pitchFamily="18" charset="0"/>
              </a:rPr>
              <a:t> </a:t>
            </a:r>
            <a:r>
              <a:rPr lang="ru-RU" sz="2600" dirty="0" err="1">
                <a:latin typeface="Century" panose="02040604050505020304" pitchFamily="18" charset="0"/>
              </a:rPr>
              <a:t>саме</a:t>
            </a:r>
            <a:r>
              <a:rPr lang="ru-RU" sz="2600" dirty="0">
                <a:latin typeface="Century" panose="02040604050505020304" pitchFamily="18" charset="0"/>
              </a:rPr>
              <a:t> Спортсмен </a:t>
            </a:r>
            <a:r>
              <a:rPr lang="ru-RU" sz="2600" dirty="0" err="1">
                <a:latin typeface="Century" panose="02040604050505020304" pitchFamily="18" charset="0"/>
              </a:rPr>
              <a:t>здав</a:t>
            </a:r>
            <a:r>
              <a:rPr lang="ru-RU" sz="2600" dirty="0">
                <a:latin typeface="Century" panose="02040604050505020304" pitchFamily="18" charset="0"/>
              </a:rPr>
              <a:t> </a:t>
            </a:r>
            <a:r>
              <a:rPr lang="ru-RU" sz="2600" dirty="0" err="1">
                <a:latin typeface="Century" panose="02040604050505020304" pitchFamily="18" charset="0"/>
              </a:rPr>
              <a:t>Зразок</a:t>
            </a:r>
            <a:r>
              <a:rPr lang="ru-RU" sz="2600" dirty="0">
                <a:latin typeface="Century" panose="02040604050505020304" pitchFamily="18" charset="0"/>
              </a:rPr>
              <a:t> ,</a:t>
            </a:r>
            <a:r>
              <a:rPr lang="ru-RU" sz="2600" dirty="0" err="1">
                <a:latin typeface="Century" panose="02040604050505020304" pitchFamily="18" charset="0"/>
              </a:rPr>
              <a:t>під</a:t>
            </a:r>
            <a:r>
              <a:rPr lang="ru-RU" sz="2600" dirty="0">
                <a:latin typeface="Century" panose="02040604050505020304" pitchFamily="18" charset="0"/>
              </a:rPr>
              <a:t> час </a:t>
            </a:r>
            <a:r>
              <a:rPr lang="ru-RU" sz="2600" dirty="0" err="1">
                <a:latin typeface="Century" panose="02040604050505020304" pitchFamily="18" charset="0"/>
              </a:rPr>
              <a:t>самої</a:t>
            </a:r>
            <a:r>
              <a:rPr lang="ru-RU" sz="2600" dirty="0">
                <a:latin typeface="Century" panose="02040604050505020304" pitchFamily="18" charset="0"/>
              </a:rPr>
              <a:t> </a:t>
            </a:r>
            <a:r>
              <a:rPr lang="ru-RU" sz="2600" dirty="0" err="1">
                <a:latin typeface="Century" panose="02040604050505020304" pitchFamily="18" charset="0"/>
              </a:rPr>
              <a:t>процедури</a:t>
            </a:r>
            <a:r>
              <a:rPr lang="ru-RU" sz="2600" dirty="0">
                <a:latin typeface="Century" panose="02040604050505020304" pitchFamily="18" charset="0"/>
              </a:rPr>
              <a:t> </a:t>
            </a:r>
            <a:r>
              <a:rPr lang="ru-RU" sz="2600" dirty="0" err="1">
                <a:latin typeface="Century" panose="02040604050505020304" pitchFamily="18" charset="0"/>
              </a:rPr>
              <a:t>здачі</a:t>
            </a:r>
            <a:r>
              <a:rPr lang="ru-RU" sz="2600" dirty="0">
                <a:latin typeface="Century" panose="02040604050505020304" pitchFamily="18" charset="0"/>
              </a:rPr>
              <a:t> </a:t>
            </a:r>
            <a:r>
              <a:rPr lang="ru-RU" sz="2600" dirty="0" err="1">
                <a:latin typeface="Century" panose="02040604050505020304" pitchFamily="18" charset="0"/>
              </a:rPr>
              <a:t>Зразка</a:t>
            </a:r>
            <a:r>
              <a:rPr lang="ru-RU" sz="2600" dirty="0">
                <a:latin typeface="Century" panose="02040604050505020304" pitchFamily="18" charset="0"/>
              </a:rPr>
              <a:t> </a:t>
            </a:r>
            <a:r>
              <a:rPr lang="ru-RU" sz="2600" dirty="0" err="1">
                <a:latin typeface="Century" panose="02040604050505020304" pitchFamily="18" charset="0"/>
              </a:rPr>
              <a:t>сечі</a:t>
            </a:r>
            <a:r>
              <a:rPr lang="ru-RU" sz="2600" dirty="0">
                <a:latin typeface="Century" panose="02040604050505020304" pitchFamily="18" charset="0"/>
              </a:rPr>
              <a:t> </a:t>
            </a:r>
            <a:r>
              <a:rPr lang="ru-RU" sz="2600" dirty="0" err="1">
                <a:solidFill>
                  <a:srgbClr val="FF0000"/>
                </a:solidFill>
                <a:latin typeface="Century" panose="02040604050505020304" pitchFamily="18" charset="0"/>
              </a:rPr>
              <a:t>ніщо</a:t>
            </a:r>
            <a:r>
              <a:rPr lang="ru-RU" sz="2600" dirty="0">
                <a:solidFill>
                  <a:srgbClr val="FF0000"/>
                </a:solidFill>
                <a:latin typeface="Century" panose="02040604050505020304" pitchFamily="18" charset="0"/>
              </a:rPr>
              <a:t> не повинно </a:t>
            </a:r>
            <a:r>
              <a:rPr lang="ru-RU" sz="2600" dirty="0" err="1">
                <a:solidFill>
                  <a:srgbClr val="FF0000"/>
                </a:solidFill>
                <a:latin typeface="Century" panose="02040604050505020304" pitchFamily="18" charset="0"/>
              </a:rPr>
              <a:t>закривати</a:t>
            </a:r>
            <a:r>
              <a:rPr lang="ru-RU" sz="2600" dirty="0">
                <a:solidFill>
                  <a:srgbClr val="FF0000"/>
                </a:solidFill>
                <a:latin typeface="Century" panose="02040604050505020304" pitchFamily="18" charset="0"/>
              </a:rPr>
              <a:t> поле </a:t>
            </a:r>
            <a:r>
              <a:rPr lang="ru-RU" sz="2600" dirty="0" err="1">
                <a:solidFill>
                  <a:srgbClr val="FF0000"/>
                </a:solidFill>
                <a:latin typeface="Century" panose="02040604050505020304" pitchFamily="18" charset="0"/>
              </a:rPr>
              <a:t>зору</a:t>
            </a:r>
            <a:r>
              <a:rPr lang="ru-RU" sz="2600" dirty="0">
                <a:latin typeface="Century" panose="02040604050505020304" pitchFamily="18" charset="0"/>
              </a:rPr>
              <a:t> ДО </a:t>
            </a:r>
            <a:r>
              <a:rPr lang="ru-RU" sz="2600" dirty="0" err="1">
                <a:latin typeface="Century" panose="02040604050505020304" pitchFamily="18" charset="0"/>
              </a:rPr>
              <a:t>або</a:t>
            </a:r>
            <a:r>
              <a:rPr lang="ru-RU" sz="2600" dirty="0">
                <a:latin typeface="Century" panose="02040604050505020304" pitchFamily="18" charset="0"/>
              </a:rPr>
              <a:t> </a:t>
            </a:r>
            <a:r>
              <a:rPr lang="ru-RU" sz="2600" dirty="0" err="1">
                <a:latin typeface="Century" panose="02040604050505020304" pitchFamily="18" charset="0"/>
              </a:rPr>
              <a:t>Шаперона</a:t>
            </a:r>
            <a:r>
              <a:rPr lang="ru-RU" sz="2600" dirty="0">
                <a:latin typeface="Century" panose="02040604050505020304" pitchFamily="18" charset="0"/>
              </a:rPr>
              <a:t>. </a:t>
            </a:r>
            <a:endParaRPr lang="uk-UA" sz="2600" dirty="0">
              <a:latin typeface="Century" panose="02040604050505020304" pitchFamily="18" charset="0"/>
            </a:endParaRPr>
          </a:p>
          <a:p>
            <a:pPr marL="82296" indent="0">
              <a:buNone/>
            </a:pPr>
            <a:endParaRPr lang="uk-UA" sz="2600" dirty="0">
              <a:latin typeface="Century" panose="020406040505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1541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b="1" dirty="0">
                <a:effectLst/>
                <a:latin typeface="Century" panose="02040604050505020304" pitchFamily="18" charset="0"/>
              </a:rPr>
              <a:t>Порядок </a:t>
            </a:r>
            <a:r>
              <a:rPr lang="ru-RU" sz="2800" b="1" dirty="0" err="1">
                <a:effectLst/>
                <a:latin typeface="Century" panose="02040604050505020304" pitchFamily="18" charset="0"/>
              </a:rPr>
              <a:t>проведення</a:t>
            </a:r>
            <a:r>
              <a:rPr lang="ru-RU" sz="2800" b="1" dirty="0">
                <a:effectLst/>
                <a:latin typeface="Century" panose="02040604050505020304" pitchFamily="18" charset="0"/>
              </a:rPr>
              <a:t> </a:t>
            </a:r>
            <a:r>
              <a:rPr lang="ru-RU" sz="2800" b="1" dirty="0" err="1">
                <a:effectLst/>
                <a:latin typeface="Century" panose="02040604050505020304" pitchFamily="18" charset="0"/>
              </a:rPr>
              <a:t>процедури</a:t>
            </a:r>
            <a:r>
              <a:rPr lang="ru-RU" sz="2800" b="1" dirty="0">
                <a:effectLst/>
                <a:latin typeface="Century" panose="02040604050505020304" pitchFamily="18" charset="0"/>
              </a:rPr>
              <a:t> забору </a:t>
            </a:r>
            <a:r>
              <a:rPr lang="ru-RU" sz="2800" b="1" dirty="0" err="1">
                <a:effectLst/>
                <a:latin typeface="Century" panose="02040604050505020304" pitchFamily="18" charset="0"/>
              </a:rPr>
              <a:t>Проби</a:t>
            </a:r>
            <a:r>
              <a:rPr lang="ru-RU" sz="2800" b="1" dirty="0">
                <a:effectLst/>
                <a:latin typeface="Century" panose="02040604050505020304" pitchFamily="18" charset="0"/>
              </a:rPr>
              <a:t>(сеча):</a:t>
            </a:r>
            <a:endParaRPr lang="uk-UA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uk-UA" dirty="0" smtClean="0"/>
          </a:p>
          <a:p>
            <a:endParaRPr lang="uk-UA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084040" y="1412776"/>
            <a:ext cx="7632848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>
                <a:latin typeface="Century" panose="02040604050505020304" pitchFamily="18" charset="0"/>
                <a:ea typeface="Calibri"/>
                <a:cs typeface="Segoe UI Semibold" panose="020B0702040204020203" pitchFamily="34" charset="0"/>
              </a:rPr>
              <a:t>9.Під </a:t>
            </a:r>
            <a:r>
              <a:rPr lang="ru-RU" sz="2800" dirty="0" err="1">
                <a:latin typeface="Century" panose="02040604050505020304" pitchFamily="18" charset="0"/>
                <a:ea typeface="Calibri"/>
                <a:cs typeface="Segoe UI Semibold" panose="020B0702040204020203" pitchFamily="34" charset="0"/>
              </a:rPr>
              <a:t>наглядом</a:t>
            </a:r>
            <a:r>
              <a:rPr lang="ru-RU" sz="2800" dirty="0">
                <a:latin typeface="Century" panose="02040604050505020304" pitchFamily="18" charset="0"/>
                <a:ea typeface="Calibri"/>
                <a:cs typeface="Segoe UI Semibold" panose="020B0702040204020203" pitchFamily="34" charset="0"/>
              </a:rPr>
              <a:t>  </a:t>
            </a:r>
            <a:r>
              <a:rPr lang="ru-RU" sz="2800" dirty="0" err="1">
                <a:latin typeface="Century" panose="02040604050505020304" pitchFamily="18" charset="0"/>
                <a:ea typeface="Calibri"/>
                <a:cs typeface="Segoe UI Semibold" panose="020B0702040204020203" pitchFamily="34" charset="0"/>
              </a:rPr>
              <a:t>Допінг-офіцера</a:t>
            </a:r>
            <a:r>
              <a:rPr lang="ru-RU" sz="2800" dirty="0">
                <a:latin typeface="Century" panose="02040604050505020304" pitchFamily="18" charset="0"/>
                <a:ea typeface="Calibri"/>
                <a:cs typeface="Segoe UI Semibold" panose="020B0702040204020203" pitchFamily="34" charset="0"/>
              </a:rPr>
              <a:t> </a:t>
            </a:r>
            <a:r>
              <a:rPr lang="ru-RU" sz="2800" dirty="0" err="1">
                <a:latin typeface="Century" panose="02040604050505020304" pitchFamily="18" charset="0"/>
                <a:ea typeface="Calibri"/>
                <a:cs typeface="Segoe UI Semibold" panose="020B0702040204020203" pitchFamily="34" charset="0"/>
              </a:rPr>
              <a:t>або</a:t>
            </a:r>
            <a:r>
              <a:rPr lang="ru-RU" sz="2800" dirty="0">
                <a:latin typeface="Century" panose="02040604050505020304" pitchFamily="18" charset="0"/>
                <a:ea typeface="Calibri"/>
                <a:cs typeface="Segoe UI Semibold" panose="020B0702040204020203" pitchFamily="34" charset="0"/>
              </a:rPr>
              <a:t> </a:t>
            </a:r>
            <a:r>
              <a:rPr lang="ru-RU" sz="2800" dirty="0" err="1">
                <a:latin typeface="Century" panose="02040604050505020304" pitchFamily="18" charset="0"/>
                <a:ea typeface="Calibri"/>
                <a:cs typeface="Segoe UI Semibold" panose="020B0702040204020203" pitchFamily="34" charset="0"/>
              </a:rPr>
              <a:t>Шаперона</a:t>
            </a:r>
            <a:r>
              <a:rPr lang="ru-RU" sz="2800" dirty="0">
                <a:latin typeface="Century" panose="02040604050505020304" pitchFamily="18" charset="0"/>
                <a:ea typeface="Calibri"/>
                <a:cs typeface="Segoe UI Semibold" panose="020B0702040204020203" pitchFamily="34" charset="0"/>
              </a:rPr>
              <a:t> Спортсмен повинен </a:t>
            </a:r>
            <a:r>
              <a:rPr lang="ru-RU" sz="2800" dirty="0" err="1">
                <a:latin typeface="Century" panose="02040604050505020304" pitchFamily="18" charset="0"/>
                <a:ea typeface="Calibri"/>
                <a:cs typeface="Segoe UI Semibold" panose="020B0702040204020203" pitchFamily="34" charset="0"/>
              </a:rPr>
              <a:t>здати</a:t>
            </a:r>
            <a:r>
              <a:rPr lang="ru-RU" sz="2800" dirty="0">
                <a:latin typeface="Century" panose="02040604050505020304" pitchFamily="18" charset="0"/>
                <a:ea typeface="Calibri"/>
                <a:cs typeface="Segoe UI Semibold" panose="020B0702040204020203" pitchFamily="34" charset="0"/>
              </a:rPr>
              <a:t> 90 мл </a:t>
            </a:r>
            <a:r>
              <a:rPr lang="ru-RU" sz="2800" dirty="0" err="1">
                <a:latin typeface="Century" panose="02040604050505020304" pitchFamily="18" charset="0"/>
                <a:ea typeface="Calibri"/>
                <a:cs typeface="Segoe UI Semibold" panose="020B0702040204020203" pitchFamily="34" charset="0"/>
              </a:rPr>
              <a:t>сечі</a:t>
            </a:r>
            <a:r>
              <a:rPr lang="ru-RU" sz="2800" dirty="0">
                <a:latin typeface="Century" panose="02040604050505020304" pitchFamily="18" charset="0"/>
                <a:ea typeface="Calibri"/>
                <a:cs typeface="Segoe UI Semibold" panose="020B0702040204020203" pitchFamily="34" charset="0"/>
              </a:rPr>
              <a:t> у </a:t>
            </a:r>
            <a:r>
              <a:rPr lang="ru-RU" sz="2800" dirty="0" err="1">
                <a:latin typeface="Century" panose="02040604050505020304" pitchFamily="18" charset="0"/>
                <a:ea typeface="Calibri"/>
                <a:cs typeface="Segoe UI Semibold" panose="020B0702040204020203" pitchFamily="34" charset="0"/>
              </a:rPr>
              <a:t>мірну</a:t>
            </a:r>
            <a:r>
              <a:rPr lang="ru-RU" sz="2800" dirty="0">
                <a:latin typeface="Century" panose="02040604050505020304" pitchFamily="18" charset="0"/>
                <a:ea typeface="Calibri"/>
                <a:cs typeface="Segoe UI Semibold" panose="020B0702040204020203" pitchFamily="34" charset="0"/>
              </a:rPr>
              <a:t> </a:t>
            </a:r>
            <a:r>
              <a:rPr lang="ru-RU" sz="2800" dirty="0" err="1">
                <a:latin typeface="Century" panose="02040604050505020304" pitchFamily="18" charset="0"/>
                <a:ea typeface="Calibri"/>
                <a:cs typeface="Segoe UI Semibold" panose="020B0702040204020203" pitchFamily="34" charset="0"/>
              </a:rPr>
              <a:t>ємність</a:t>
            </a:r>
            <a:r>
              <a:rPr lang="ru-RU" sz="2800" dirty="0">
                <a:latin typeface="Century" panose="02040604050505020304" pitchFamily="18" charset="0"/>
                <a:ea typeface="Calibri"/>
                <a:cs typeface="Segoe UI Semibold" panose="020B0702040204020203" pitchFamily="34" charset="0"/>
              </a:rPr>
              <a:t>; </a:t>
            </a:r>
            <a:r>
              <a:rPr lang="ru-RU" sz="2800" dirty="0" err="1">
                <a:latin typeface="Century" panose="02040604050505020304" pitchFamily="18" charset="0"/>
                <a:ea typeface="Calibri"/>
                <a:cs typeface="Segoe UI Semibold" panose="020B0702040204020203" pitchFamily="34" charset="0"/>
              </a:rPr>
              <a:t>також</a:t>
            </a:r>
            <a:r>
              <a:rPr lang="ru-RU" sz="2800" dirty="0">
                <a:latin typeface="Century" panose="02040604050505020304" pitchFamily="18" charset="0"/>
                <a:ea typeface="Calibri"/>
                <a:cs typeface="Segoe UI Semibold" panose="020B0702040204020203" pitchFamily="34" charset="0"/>
              </a:rPr>
              <a:t> , </a:t>
            </a:r>
            <a:r>
              <a:rPr lang="ru-RU" sz="2800" dirty="0" err="1">
                <a:latin typeface="Century" panose="02040604050505020304" pitchFamily="18" charset="0"/>
                <a:ea typeface="Calibri"/>
                <a:cs typeface="Segoe UI Semibold" panose="020B0702040204020203" pitchFamily="34" charset="0"/>
              </a:rPr>
              <a:t>Допінг-офіцер</a:t>
            </a:r>
            <a:r>
              <a:rPr lang="ru-RU" sz="2800" dirty="0">
                <a:latin typeface="Century" panose="02040604050505020304" pitchFamily="18" charset="0"/>
                <a:ea typeface="Calibri"/>
                <a:cs typeface="Segoe UI Semibold" panose="020B0702040204020203" pitchFamily="34" charset="0"/>
              </a:rPr>
              <a:t> </a:t>
            </a:r>
            <a:r>
              <a:rPr lang="ru-RU" sz="2800" dirty="0" err="1">
                <a:latin typeface="Century" panose="02040604050505020304" pitchFamily="18" charset="0"/>
                <a:ea typeface="Calibri"/>
                <a:cs typeface="Segoe UI Semibold" panose="020B0702040204020203" pitchFamily="34" charset="0"/>
              </a:rPr>
              <a:t>або</a:t>
            </a:r>
            <a:r>
              <a:rPr lang="ru-RU" sz="2800" dirty="0">
                <a:latin typeface="Century" panose="02040604050505020304" pitchFamily="18" charset="0"/>
                <a:ea typeface="Calibri"/>
                <a:cs typeface="Segoe UI Semibold" panose="020B0702040204020203" pitchFamily="34" charset="0"/>
              </a:rPr>
              <a:t> </a:t>
            </a:r>
            <a:r>
              <a:rPr lang="ru-RU" sz="2800" dirty="0" err="1">
                <a:latin typeface="Century" panose="02040604050505020304" pitchFamily="18" charset="0"/>
                <a:ea typeface="Calibri"/>
                <a:cs typeface="Segoe UI Semibold" panose="020B0702040204020203" pitchFamily="34" charset="0"/>
              </a:rPr>
              <a:t>Шаперон</a:t>
            </a:r>
            <a:r>
              <a:rPr lang="ru-RU" sz="2800" dirty="0">
                <a:latin typeface="Century" panose="02040604050505020304" pitchFamily="18" charset="0"/>
                <a:ea typeface="Calibri"/>
                <a:cs typeface="Segoe UI Semibold" panose="020B0702040204020203" pitchFamily="34" charset="0"/>
              </a:rPr>
              <a:t> </a:t>
            </a:r>
            <a:r>
              <a:rPr lang="ru-RU" sz="2800" dirty="0" err="1">
                <a:latin typeface="Century" panose="02040604050505020304" pitchFamily="18" charset="0"/>
                <a:ea typeface="Calibri"/>
                <a:cs typeface="Segoe UI Semibold" panose="020B0702040204020203" pitchFamily="34" charset="0"/>
              </a:rPr>
              <a:t>має</a:t>
            </a:r>
            <a:r>
              <a:rPr lang="ru-RU" sz="2800" dirty="0">
                <a:latin typeface="Century" panose="02040604050505020304" pitchFamily="18" charset="0"/>
                <a:ea typeface="Calibri"/>
                <a:cs typeface="Segoe UI Semibold" panose="020B0702040204020203" pitchFamily="34" charset="0"/>
              </a:rPr>
              <a:t> право  </a:t>
            </a:r>
            <a:r>
              <a:rPr lang="ru-RU" sz="2800" dirty="0" err="1">
                <a:latin typeface="Century" panose="02040604050505020304" pitchFamily="18" charset="0"/>
                <a:ea typeface="Calibri"/>
                <a:cs typeface="Segoe UI Semibold" panose="020B0702040204020203" pitchFamily="34" charset="0"/>
              </a:rPr>
              <a:t>спонукати</a:t>
            </a:r>
            <a:r>
              <a:rPr lang="ru-RU" sz="2800" dirty="0">
                <a:latin typeface="Century" panose="02040604050505020304" pitchFamily="18" charset="0"/>
                <a:ea typeface="Calibri"/>
                <a:cs typeface="Segoe UI Semibold" panose="020B0702040204020203" pitchFamily="34" charset="0"/>
              </a:rPr>
              <a:t> Спортсмена до </a:t>
            </a:r>
            <a:r>
              <a:rPr lang="ru-RU" sz="2800" dirty="0" err="1">
                <a:latin typeface="Century" panose="02040604050505020304" pitchFamily="18" charset="0"/>
                <a:ea typeface="Calibri"/>
                <a:cs typeface="Segoe UI Semibold" panose="020B0702040204020203" pitchFamily="34" charset="0"/>
              </a:rPr>
              <a:t>звільнення</a:t>
            </a:r>
            <a:r>
              <a:rPr lang="ru-RU" sz="2800" dirty="0">
                <a:latin typeface="Century" panose="02040604050505020304" pitchFamily="18" charset="0"/>
                <a:ea typeface="Calibri"/>
                <a:cs typeface="Segoe UI Semibold" panose="020B0702040204020203" pitchFamily="34" charset="0"/>
              </a:rPr>
              <a:t> </a:t>
            </a:r>
            <a:r>
              <a:rPr lang="ru-RU" sz="2800" dirty="0" err="1">
                <a:latin typeface="Century" panose="02040604050505020304" pitchFamily="18" charset="0"/>
                <a:ea typeface="Calibri"/>
                <a:cs typeface="Segoe UI Semibold" panose="020B0702040204020203" pitchFamily="34" charset="0"/>
              </a:rPr>
              <a:t>його</a:t>
            </a:r>
            <a:r>
              <a:rPr lang="ru-RU" sz="2800" dirty="0">
                <a:latin typeface="Century" panose="02040604050505020304" pitchFamily="18" charset="0"/>
                <a:ea typeface="Calibri"/>
                <a:cs typeface="Segoe UI Semibold" panose="020B0702040204020203" pitchFamily="34" charset="0"/>
              </a:rPr>
              <a:t> </a:t>
            </a:r>
            <a:r>
              <a:rPr lang="ru-RU" sz="2800" dirty="0" err="1">
                <a:latin typeface="Century" panose="02040604050505020304" pitchFamily="18" charset="0"/>
                <a:ea typeface="Calibri"/>
                <a:cs typeface="Segoe UI Semibold" panose="020B0702040204020203" pitchFamily="34" charset="0"/>
              </a:rPr>
              <a:t>сечового</a:t>
            </a:r>
            <a:r>
              <a:rPr lang="ru-RU" sz="2800" dirty="0">
                <a:latin typeface="Century" panose="02040604050505020304" pitchFamily="18" charset="0"/>
                <a:ea typeface="Calibri"/>
                <a:cs typeface="Segoe UI Semibold" panose="020B0702040204020203" pitchFamily="34" charset="0"/>
              </a:rPr>
              <a:t> </a:t>
            </a:r>
            <a:r>
              <a:rPr lang="ru-RU" sz="2800" dirty="0" err="1">
                <a:latin typeface="Century" panose="02040604050505020304" pitchFamily="18" charset="0"/>
                <a:ea typeface="Calibri"/>
                <a:cs typeface="Segoe UI Semibold" panose="020B0702040204020203" pitchFamily="34" charset="0"/>
              </a:rPr>
              <a:t>міхура</a:t>
            </a:r>
            <a:r>
              <a:rPr lang="ru-RU" sz="2800" dirty="0">
                <a:latin typeface="Century" panose="02040604050505020304" pitchFamily="18" charset="0"/>
                <a:ea typeface="Calibri"/>
                <a:cs typeface="Segoe UI Semibold" panose="020B0702040204020203" pitchFamily="34" charset="0"/>
              </a:rPr>
              <a:t> </a:t>
            </a:r>
            <a:r>
              <a:rPr lang="ru-RU" sz="2800" dirty="0" err="1">
                <a:latin typeface="Century" panose="02040604050505020304" pitchFamily="18" charset="0"/>
                <a:ea typeface="Calibri"/>
                <a:cs typeface="Segoe UI Semibold" panose="020B0702040204020203" pitchFamily="34" charset="0"/>
              </a:rPr>
              <a:t>повністю</a:t>
            </a:r>
            <a:r>
              <a:rPr lang="ru-RU" sz="2800" dirty="0">
                <a:latin typeface="Century" panose="02040604050505020304" pitchFamily="18" charset="0"/>
                <a:ea typeface="Calibri"/>
                <a:cs typeface="Segoe UI Semibold" panose="020B0702040204020203" pitchFamily="34" charset="0"/>
              </a:rPr>
              <a:t>  і </a:t>
            </a:r>
            <a:r>
              <a:rPr lang="ru-RU" sz="2800" dirty="0" err="1">
                <a:latin typeface="Century" panose="02040604050505020304" pitchFamily="18" charset="0"/>
                <a:ea typeface="Calibri"/>
                <a:cs typeface="Segoe UI Semibold" panose="020B0702040204020203" pitchFamily="34" charset="0"/>
              </a:rPr>
              <a:t>забезпечити</a:t>
            </a:r>
            <a:r>
              <a:rPr lang="ru-RU" sz="2800" dirty="0">
                <a:latin typeface="Century" panose="02040604050505020304" pitchFamily="18" charset="0"/>
                <a:ea typeface="Calibri"/>
                <a:cs typeface="Segoe UI Semibold" panose="020B0702040204020203" pitchFamily="34" charset="0"/>
              </a:rPr>
              <a:t> </a:t>
            </a:r>
            <a:r>
              <a:rPr lang="ru-RU" sz="2800" dirty="0" err="1">
                <a:latin typeface="Century" panose="02040604050505020304" pitchFamily="18" charset="0"/>
                <a:ea typeface="Calibri"/>
                <a:cs typeface="Segoe UI Semibold" panose="020B0702040204020203" pitchFamily="34" charset="0"/>
              </a:rPr>
              <a:t>якомога</a:t>
            </a:r>
            <a:r>
              <a:rPr lang="ru-RU" sz="2800" dirty="0">
                <a:latin typeface="Century" panose="02040604050505020304" pitchFamily="18" charset="0"/>
                <a:ea typeface="Calibri"/>
                <a:cs typeface="Segoe UI Semibold" panose="020B0702040204020203" pitchFamily="34" charset="0"/>
              </a:rPr>
              <a:t> </a:t>
            </a:r>
            <a:r>
              <a:rPr lang="ru-RU" sz="2800" dirty="0" err="1">
                <a:latin typeface="Century" panose="02040604050505020304" pitchFamily="18" charset="0"/>
                <a:ea typeface="Calibri"/>
                <a:cs typeface="Segoe UI Semibold" panose="020B0702040204020203" pitchFamily="34" charset="0"/>
              </a:rPr>
              <a:t>більшу</a:t>
            </a:r>
            <a:r>
              <a:rPr lang="ru-RU" sz="2800" dirty="0">
                <a:latin typeface="Century" panose="02040604050505020304" pitchFamily="18" charset="0"/>
                <a:ea typeface="Calibri"/>
                <a:cs typeface="Segoe UI Semibold" panose="020B0702040204020203" pitchFamily="34" charset="0"/>
              </a:rPr>
              <a:t> </a:t>
            </a:r>
            <a:r>
              <a:rPr lang="ru-RU" sz="2800" dirty="0" err="1">
                <a:latin typeface="Century" panose="02040604050505020304" pitchFamily="18" charset="0"/>
                <a:ea typeface="Calibri"/>
                <a:cs typeface="Segoe UI Semibold" panose="020B0702040204020203" pitchFamily="34" charset="0"/>
              </a:rPr>
              <a:t>кількість</a:t>
            </a:r>
            <a:r>
              <a:rPr lang="ru-RU" sz="2800" dirty="0">
                <a:latin typeface="Century" panose="02040604050505020304" pitchFamily="18" charset="0"/>
                <a:ea typeface="Calibri"/>
                <a:cs typeface="Segoe UI Semibold" panose="020B0702040204020203" pitchFamily="34" charset="0"/>
              </a:rPr>
              <a:t> </a:t>
            </a:r>
            <a:r>
              <a:rPr lang="ru-RU" sz="2800" dirty="0" err="1">
                <a:latin typeface="Century" panose="02040604050505020304" pitchFamily="18" charset="0"/>
                <a:ea typeface="Calibri"/>
                <a:cs typeface="Segoe UI Semibold" panose="020B0702040204020203" pitchFamily="34" charset="0"/>
              </a:rPr>
              <a:t>сечі</a:t>
            </a:r>
            <a:r>
              <a:rPr lang="ru-RU" sz="2800" dirty="0">
                <a:latin typeface="Century" panose="02040604050505020304" pitchFamily="18" charset="0"/>
                <a:ea typeface="Calibri"/>
                <a:cs typeface="Segoe UI Semibold" panose="020B0702040204020203" pitchFamily="34" charset="0"/>
              </a:rPr>
              <a:t> в </a:t>
            </a:r>
            <a:r>
              <a:rPr lang="ru-RU" sz="2800" dirty="0" err="1">
                <a:latin typeface="Century" panose="02040604050505020304" pitchFamily="18" charset="0"/>
                <a:ea typeface="Calibri"/>
                <a:cs typeface="Segoe UI Semibold" panose="020B0702040204020203" pitchFamily="34" charset="0"/>
              </a:rPr>
              <a:t>мірній</a:t>
            </a:r>
            <a:r>
              <a:rPr lang="ru-RU" sz="2800" dirty="0">
                <a:latin typeface="Century" panose="02040604050505020304" pitchFamily="18" charset="0"/>
                <a:ea typeface="Calibri"/>
                <a:cs typeface="Segoe UI Semibold" panose="020B0702040204020203" pitchFamily="34" charset="0"/>
              </a:rPr>
              <a:t> </a:t>
            </a:r>
            <a:r>
              <a:rPr lang="ru-RU" sz="2800" dirty="0" err="1">
                <a:latin typeface="Century" panose="02040604050505020304" pitchFamily="18" charset="0"/>
                <a:ea typeface="Calibri"/>
                <a:cs typeface="Segoe UI Semibold" panose="020B0702040204020203" pitchFamily="34" charset="0"/>
              </a:rPr>
              <a:t>ємності</a:t>
            </a:r>
            <a:r>
              <a:rPr lang="ru-RU" sz="2800" dirty="0">
                <a:latin typeface="Century" panose="02040604050505020304" pitchFamily="18" charset="0"/>
                <a:ea typeface="Calibri"/>
                <a:cs typeface="Segoe UI Semibold" panose="020B0702040204020203" pitchFamily="34" charset="0"/>
              </a:rPr>
              <a:t>. </a:t>
            </a:r>
            <a:r>
              <a:rPr lang="ru-RU" sz="2800" dirty="0" err="1">
                <a:latin typeface="Century" panose="02040604050505020304" pitchFamily="18" charset="0"/>
                <a:ea typeface="Calibri"/>
                <a:cs typeface="Segoe UI Semibold" panose="020B0702040204020203" pitchFamily="34" charset="0"/>
              </a:rPr>
              <a:t>Якщо</a:t>
            </a:r>
            <a:r>
              <a:rPr lang="ru-RU" sz="2800" dirty="0">
                <a:latin typeface="Century" panose="02040604050505020304" pitchFamily="18" charset="0"/>
                <a:ea typeface="Calibri"/>
                <a:cs typeface="Segoe UI Semibold" panose="020B0702040204020203" pitchFamily="34" charset="0"/>
              </a:rPr>
              <a:t> </a:t>
            </a:r>
            <a:r>
              <a:rPr lang="ru-RU" sz="2800" dirty="0" err="1">
                <a:latin typeface="Century" panose="02040604050505020304" pitchFamily="18" charset="0"/>
                <a:ea typeface="Calibri"/>
                <a:cs typeface="Segoe UI Semibold" panose="020B0702040204020203" pitchFamily="34" charset="0"/>
              </a:rPr>
              <a:t>мірна</a:t>
            </a:r>
            <a:r>
              <a:rPr lang="ru-RU" sz="2800" dirty="0">
                <a:latin typeface="Century" panose="02040604050505020304" pitchFamily="18" charset="0"/>
                <a:ea typeface="Calibri"/>
                <a:cs typeface="Segoe UI Semibold" panose="020B0702040204020203" pitchFamily="34" charset="0"/>
              </a:rPr>
              <a:t> </a:t>
            </a:r>
            <a:r>
              <a:rPr lang="ru-RU" sz="2800" dirty="0" err="1">
                <a:latin typeface="Century" panose="02040604050505020304" pitchFamily="18" charset="0"/>
                <a:ea typeface="Calibri"/>
                <a:cs typeface="Segoe UI Semibold" panose="020B0702040204020203" pitchFamily="34" charset="0"/>
              </a:rPr>
              <a:t>ємність</a:t>
            </a:r>
            <a:r>
              <a:rPr lang="ru-RU" sz="2800" dirty="0">
                <a:latin typeface="Century" panose="02040604050505020304" pitchFamily="18" charset="0"/>
                <a:ea typeface="Calibri"/>
                <a:cs typeface="Segoe UI Semibold" panose="020B0702040204020203" pitchFamily="34" charset="0"/>
              </a:rPr>
              <a:t> </a:t>
            </a:r>
            <a:r>
              <a:rPr lang="ru-RU" sz="2800" dirty="0" err="1">
                <a:latin typeface="Century" panose="02040604050505020304" pitchFamily="18" charset="0"/>
                <a:ea typeface="Calibri"/>
                <a:cs typeface="Segoe UI Semibold" panose="020B0702040204020203" pitchFamily="34" charset="0"/>
              </a:rPr>
              <a:t>повністю</a:t>
            </a:r>
            <a:r>
              <a:rPr lang="ru-RU" sz="2800" dirty="0">
                <a:latin typeface="Century" panose="02040604050505020304" pitchFamily="18" charset="0"/>
                <a:ea typeface="Calibri"/>
                <a:cs typeface="Segoe UI Semibold" panose="020B0702040204020203" pitchFamily="34" charset="0"/>
              </a:rPr>
              <a:t> </a:t>
            </a:r>
            <a:r>
              <a:rPr lang="ru-RU" sz="2800" dirty="0" err="1">
                <a:latin typeface="Century" panose="02040604050505020304" pitchFamily="18" charset="0"/>
                <a:ea typeface="Calibri"/>
                <a:cs typeface="Segoe UI Semibold" panose="020B0702040204020203" pitchFamily="34" charset="0"/>
              </a:rPr>
              <a:t>заповнена</a:t>
            </a:r>
            <a:r>
              <a:rPr lang="ru-RU" sz="2800" dirty="0">
                <a:latin typeface="Century" panose="02040604050505020304" pitchFamily="18" charset="0"/>
                <a:ea typeface="Calibri"/>
                <a:cs typeface="Segoe UI Semibold" panose="020B0702040204020203" pitchFamily="34" charset="0"/>
              </a:rPr>
              <a:t>, а </a:t>
            </a:r>
            <a:r>
              <a:rPr lang="ru-RU" sz="2800" dirty="0" err="1">
                <a:latin typeface="Century" panose="02040604050505020304" pitchFamily="18" charset="0"/>
                <a:ea typeface="Calibri"/>
                <a:cs typeface="Segoe UI Semibold" panose="020B0702040204020203" pitchFamily="34" charset="0"/>
              </a:rPr>
              <a:t>сечовий</a:t>
            </a:r>
            <a:r>
              <a:rPr lang="ru-RU" sz="2800" dirty="0">
                <a:latin typeface="Century" panose="02040604050505020304" pitchFamily="18" charset="0"/>
                <a:ea typeface="Calibri"/>
                <a:cs typeface="Segoe UI Semibold" panose="020B0702040204020203" pitchFamily="34" charset="0"/>
              </a:rPr>
              <a:t> </a:t>
            </a:r>
            <a:r>
              <a:rPr lang="ru-RU" sz="2800" dirty="0" err="1">
                <a:latin typeface="Century" panose="02040604050505020304" pitchFamily="18" charset="0"/>
                <a:ea typeface="Calibri"/>
                <a:cs typeface="Segoe UI Semibold" panose="020B0702040204020203" pitchFamily="34" charset="0"/>
              </a:rPr>
              <a:t>міхур</a:t>
            </a:r>
            <a:r>
              <a:rPr lang="ru-RU" sz="2800" dirty="0">
                <a:latin typeface="Century" panose="02040604050505020304" pitchFamily="18" charset="0"/>
                <a:ea typeface="Calibri"/>
                <a:cs typeface="Segoe UI Semibold" panose="020B0702040204020203" pitchFamily="34" charset="0"/>
              </a:rPr>
              <a:t> Спортсмена </a:t>
            </a:r>
            <a:r>
              <a:rPr lang="ru-RU" sz="2800" dirty="0" err="1">
                <a:latin typeface="Century" panose="02040604050505020304" pitchFamily="18" charset="0"/>
                <a:ea typeface="Calibri"/>
                <a:cs typeface="Segoe UI Semibold" panose="020B0702040204020203" pitchFamily="34" charset="0"/>
              </a:rPr>
              <a:t>ще</a:t>
            </a:r>
            <a:r>
              <a:rPr lang="ru-RU" sz="2800" dirty="0">
                <a:latin typeface="Century" panose="02040604050505020304" pitchFamily="18" charset="0"/>
                <a:ea typeface="Calibri"/>
                <a:cs typeface="Segoe UI Semibold" panose="020B0702040204020203" pitchFamily="34" charset="0"/>
              </a:rPr>
              <a:t> не </a:t>
            </a:r>
            <a:r>
              <a:rPr lang="ru-RU" sz="2800" dirty="0" err="1">
                <a:latin typeface="Century" panose="02040604050505020304" pitchFamily="18" charset="0"/>
                <a:ea typeface="Calibri"/>
                <a:cs typeface="Segoe UI Semibold" panose="020B0702040204020203" pitchFamily="34" charset="0"/>
              </a:rPr>
              <a:t>порожній</a:t>
            </a:r>
            <a:r>
              <a:rPr lang="ru-RU" sz="2800" dirty="0">
                <a:latin typeface="Century" panose="02040604050505020304" pitchFamily="18" charset="0"/>
                <a:ea typeface="Calibri"/>
                <a:cs typeface="Segoe UI Semibold" panose="020B0702040204020203" pitchFamily="34" charset="0"/>
              </a:rPr>
              <a:t>, то Спортсмен </a:t>
            </a:r>
            <a:r>
              <a:rPr lang="ru-RU" sz="2800" dirty="0" err="1">
                <a:latin typeface="Century" panose="02040604050505020304" pitchFamily="18" charset="0"/>
                <a:ea typeface="Calibri"/>
                <a:cs typeface="Segoe UI Semibold" panose="020B0702040204020203" pitchFamily="34" charset="0"/>
              </a:rPr>
              <a:t>може</a:t>
            </a:r>
            <a:r>
              <a:rPr lang="ru-RU" sz="2800" dirty="0">
                <a:latin typeface="Century" panose="02040604050505020304" pitchFamily="18" charset="0"/>
                <a:ea typeface="Calibri"/>
                <a:cs typeface="Segoe UI Semibold" panose="020B0702040204020203" pitchFamily="34" charset="0"/>
              </a:rPr>
              <a:t> </a:t>
            </a:r>
            <a:r>
              <a:rPr lang="ru-RU" sz="2800" dirty="0" err="1">
                <a:latin typeface="Century" panose="02040604050505020304" pitchFamily="18" charset="0"/>
                <a:ea typeface="Calibri"/>
                <a:cs typeface="Segoe UI Semibold" panose="020B0702040204020203" pitchFamily="34" charset="0"/>
              </a:rPr>
              <a:t>завершити</a:t>
            </a:r>
            <a:r>
              <a:rPr lang="ru-RU" sz="2800" dirty="0">
                <a:latin typeface="Century" panose="02040604050505020304" pitchFamily="18" charset="0"/>
                <a:ea typeface="Calibri"/>
                <a:cs typeface="Segoe UI Semibold" panose="020B0702040204020203" pitchFamily="34" charset="0"/>
              </a:rPr>
              <a:t> </a:t>
            </a:r>
            <a:r>
              <a:rPr lang="ru-RU" sz="2800" dirty="0" err="1">
                <a:latin typeface="Century" panose="02040604050505020304" pitchFamily="18" charset="0"/>
                <a:ea typeface="Calibri"/>
                <a:cs typeface="Segoe UI Semibold" panose="020B0702040204020203" pitchFamily="34" charset="0"/>
              </a:rPr>
              <a:t>спорожнення</a:t>
            </a:r>
            <a:r>
              <a:rPr lang="ru-RU" sz="2800" dirty="0">
                <a:latin typeface="Century" panose="02040604050505020304" pitchFamily="18" charset="0"/>
                <a:ea typeface="Calibri"/>
                <a:cs typeface="Segoe UI Semibold" panose="020B0702040204020203" pitchFamily="34" charset="0"/>
              </a:rPr>
              <a:t> </a:t>
            </a:r>
            <a:r>
              <a:rPr lang="ru-RU" sz="2800" dirty="0" err="1">
                <a:latin typeface="Century" panose="02040604050505020304" pitchFamily="18" charset="0"/>
                <a:ea typeface="Calibri"/>
                <a:cs typeface="Segoe UI Semibold" panose="020B0702040204020203" pitchFamily="34" charset="0"/>
              </a:rPr>
              <a:t>його</a:t>
            </a:r>
            <a:r>
              <a:rPr lang="ru-RU" sz="2800" dirty="0">
                <a:latin typeface="Century" panose="02040604050505020304" pitchFamily="18" charset="0"/>
                <a:ea typeface="Calibri"/>
                <a:cs typeface="Segoe UI Semibold" panose="020B0702040204020203" pitchFamily="34" charset="0"/>
              </a:rPr>
              <a:t> / </a:t>
            </a:r>
            <a:r>
              <a:rPr lang="ru-RU" sz="2800" dirty="0" err="1">
                <a:latin typeface="Century" panose="02040604050505020304" pitchFamily="18" charset="0"/>
                <a:ea typeface="Calibri"/>
                <a:cs typeface="Segoe UI Semibold" panose="020B0702040204020203" pitchFamily="34" charset="0"/>
              </a:rPr>
              <a:t>її</a:t>
            </a:r>
            <a:r>
              <a:rPr lang="ru-RU" sz="2800" dirty="0">
                <a:latin typeface="Century" panose="02040604050505020304" pitchFamily="18" charset="0"/>
                <a:ea typeface="Calibri"/>
                <a:cs typeface="Segoe UI Semibold" panose="020B0702040204020203" pitchFamily="34" charset="0"/>
              </a:rPr>
              <a:t> </a:t>
            </a:r>
            <a:r>
              <a:rPr lang="ru-RU" sz="2800" dirty="0" err="1">
                <a:latin typeface="Century" panose="02040604050505020304" pitchFamily="18" charset="0"/>
                <a:ea typeface="Calibri"/>
                <a:cs typeface="Segoe UI Semibold" panose="020B0702040204020203" pitchFamily="34" charset="0"/>
              </a:rPr>
              <a:t>сечового</a:t>
            </a:r>
            <a:r>
              <a:rPr lang="ru-RU" sz="2800" dirty="0">
                <a:latin typeface="Century" panose="02040604050505020304" pitchFamily="18" charset="0"/>
                <a:ea typeface="Calibri"/>
                <a:cs typeface="Segoe UI Semibold" panose="020B0702040204020203" pitchFamily="34" charset="0"/>
              </a:rPr>
              <a:t> </a:t>
            </a:r>
            <a:r>
              <a:rPr lang="ru-RU" sz="2800" dirty="0" err="1">
                <a:latin typeface="Century" panose="02040604050505020304" pitchFamily="18" charset="0"/>
                <a:ea typeface="Calibri"/>
                <a:cs typeface="Segoe UI Semibold" panose="020B0702040204020203" pitchFamily="34" charset="0"/>
              </a:rPr>
              <a:t>міхура</a:t>
            </a:r>
            <a:r>
              <a:rPr lang="ru-RU" sz="2800" dirty="0">
                <a:latin typeface="Century" panose="02040604050505020304" pitchFamily="18" charset="0"/>
                <a:ea typeface="Calibri"/>
                <a:cs typeface="Segoe UI Semibold" panose="020B0702040204020203" pitchFamily="34" charset="0"/>
              </a:rPr>
              <a:t> у туалет.</a:t>
            </a:r>
            <a:endParaRPr lang="uk-UA" sz="2800" dirty="0">
              <a:latin typeface="Century" panose="02040604050505020304" pitchFamily="18" charset="0"/>
              <a:cs typeface="Segoe UI Semibold" panose="020B07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150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b="1" dirty="0">
                <a:effectLst/>
                <a:latin typeface="Century" panose="02040604050505020304" pitchFamily="18" charset="0"/>
              </a:rPr>
              <a:t>Порядок </a:t>
            </a:r>
            <a:r>
              <a:rPr lang="ru-RU" sz="2800" b="1" dirty="0" err="1">
                <a:effectLst/>
                <a:latin typeface="Century" panose="02040604050505020304" pitchFamily="18" charset="0"/>
              </a:rPr>
              <a:t>проведення</a:t>
            </a:r>
            <a:r>
              <a:rPr lang="ru-RU" sz="2800" b="1" dirty="0">
                <a:effectLst/>
                <a:latin typeface="Century" panose="02040604050505020304" pitchFamily="18" charset="0"/>
              </a:rPr>
              <a:t> </a:t>
            </a:r>
            <a:r>
              <a:rPr lang="ru-RU" sz="2800" b="1" dirty="0" err="1">
                <a:effectLst/>
                <a:latin typeface="Century" panose="02040604050505020304" pitchFamily="18" charset="0"/>
              </a:rPr>
              <a:t>процедури</a:t>
            </a:r>
            <a:r>
              <a:rPr lang="ru-RU" sz="2800" b="1" dirty="0">
                <a:effectLst/>
                <a:latin typeface="Century" panose="02040604050505020304" pitchFamily="18" charset="0"/>
              </a:rPr>
              <a:t> забору </a:t>
            </a:r>
            <a:r>
              <a:rPr lang="ru-RU" sz="2800" b="1" dirty="0" err="1">
                <a:effectLst/>
                <a:latin typeface="Century" panose="02040604050505020304" pitchFamily="18" charset="0"/>
              </a:rPr>
              <a:t>Проби</a:t>
            </a:r>
            <a:r>
              <a:rPr lang="ru-RU" sz="2800" b="1" dirty="0">
                <a:effectLst/>
                <a:latin typeface="Century" panose="02040604050505020304" pitchFamily="18" charset="0"/>
              </a:rPr>
              <a:t>(сеча):</a:t>
            </a:r>
            <a:endParaRPr lang="uk-UA" sz="2800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7664" y="1412777"/>
            <a:ext cx="6953296" cy="5106326"/>
          </a:xfrm>
        </p:spPr>
      </p:pic>
    </p:spTree>
    <p:extLst>
      <p:ext uri="{BB962C8B-B14F-4D97-AF65-F5344CB8AC3E}">
        <p14:creationId xmlns:p14="http://schemas.microsoft.com/office/powerpoint/2010/main" val="4273286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b="1" dirty="0">
                <a:effectLst/>
                <a:latin typeface="Century" panose="02040604050505020304" pitchFamily="18" charset="0"/>
              </a:rPr>
              <a:t>Порядок </a:t>
            </a:r>
            <a:r>
              <a:rPr lang="ru-RU" sz="2800" b="1" dirty="0" err="1">
                <a:effectLst/>
                <a:latin typeface="Century" panose="02040604050505020304" pitchFamily="18" charset="0"/>
              </a:rPr>
              <a:t>проведення</a:t>
            </a:r>
            <a:r>
              <a:rPr lang="ru-RU" sz="2800" b="1" dirty="0">
                <a:effectLst/>
                <a:latin typeface="Century" panose="02040604050505020304" pitchFamily="18" charset="0"/>
              </a:rPr>
              <a:t> </a:t>
            </a:r>
            <a:r>
              <a:rPr lang="ru-RU" sz="2800" b="1" dirty="0" err="1">
                <a:effectLst/>
                <a:latin typeface="Century" panose="02040604050505020304" pitchFamily="18" charset="0"/>
              </a:rPr>
              <a:t>процедури</a:t>
            </a:r>
            <a:r>
              <a:rPr lang="ru-RU" sz="2800" b="1" dirty="0">
                <a:effectLst/>
                <a:latin typeface="Century" panose="02040604050505020304" pitchFamily="18" charset="0"/>
              </a:rPr>
              <a:t> забору </a:t>
            </a:r>
            <a:r>
              <a:rPr lang="ru-RU" sz="2800" b="1" dirty="0" err="1">
                <a:effectLst/>
                <a:latin typeface="Century" panose="02040604050505020304" pitchFamily="18" charset="0"/>
              </a:rPr>
              <a:t>Проби</a:t>
            </a:r>
            <a:r>
              <a:rPr lang="ru-RU" sz="2800" b="1" dirty="0">
                <a:effectLst/>
                <a:latin typeface="Century" panose="02040604050505020304" pitchFamily="18" charset="0"/>
              </a:rPr>
              <a:t>(сеча):</a:t>
            </a:r>
            <a:endParaRPr lang="uk-UA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82296" indent="0">
              <a:buNone/>
            </a:pPr>
            <a:r>
              <a:rPr lang="ru-RU" dirty="0">
                <a:latin typeface="Century" panose="02040604050505020304" pitchFamily="18" charset="0"/>
              </a:rPr>
              <a:t>10. </a:t>
            </a:r>
            <a:r>
              <a:rPr lang="ru-RU" dirty="0" err="1">
                <a:latin typeface="Century" panose="02040604050505020304" pitchFamily="18" charset="0"/>
              </a:rPr>
              <a:t>Щоб</a:t>
            </a:r>
            <a:r>
              <a:rPr lang="ru-RU" dirty="0">
                <a:latin typeface="Century" panose="02040604050505020304" pitchFamily="18" charset="0"/>
              </a:rPr>
              <a:t> </a:t>
            </a:r>
            <a:r>
              <a:rPr lang="ru-RU" dirty="0" err="1">
                <a:latin typeface="Century" panose="02040604050505020304" pitchFamily="18" charset="0"/>
              </a:rPr>
              <a:t>захистити</a:t>
            </a:r>
            <a:r>
              <a:rPr lang="ru-RU" dirty="0">
                <a:latin typeface="Century" panose="02040604050505020304" pitchFamily="18" charset="0"/>
              </a:rPr>
              <a:t> </a:t>
            </a:r>
            <a:r>
              <a:rPr lang="ru-RU" dirty="0" err="1">
                <a:latin typeface="Century" panose="02040604050505020304" pitchFamily="18" charset="0"/>
              </a:rPr>
              <a:t>Зразок</a:t>
            </a:r>
            <a:r>
              <a:rPr lang="ru-RU" dirty="0">
                <a:latin typeface="Century" panose="02040604050505020304" pitchFamily="18" charset="0"/>
              </a:rPr>
              <a:t> </a:t>
            </a:r>
            <a:r>
              <a:rPr lang="ru-RU" dirty="0" err="1">
                <a:latin typeface="Century" panose="02040604050505020304" pitchFamily="18" charset="0"/>
              </a:rPr>
              <a:t>сечі</a:t>
            </a:r>
            <a:r>
              <a:rPr lang="ru-RU" dirty="0">
                <a:latin typeface="Century" panose="02040604050505020304" pitchFamily="18" charset="0"/>
              </a:rPr>
              <a:t>, Спортсмен повинен </a:t>
            </a:r>
            <a:r>
              <a:rPr lang="ru-RU" dirty="0" err="1">
                <a:latin typeface="Century" panose="02040604050505020304" pitchFamily="18" charset="0"/>
              </a:rPr>
              <a:t>якнайшвидше</a:t>
            </a:r>
            <a:r>
              <a:rPr lang="ru-RU" dirty="0">
                <a:latin typeface="Century" panose="02040604050505020304" pitchFamily="18" charset="0"/>
              </a:rPr>
              <a:t> </a:t>
            </a:r>
            <a:r>
              <a:rPr lang="ru-RU" dirty="0" err="1">
                <a:latin typeface="Century" panose="02040604050505020304" pitchFamily="18" charset="0"/>
              </a:rPr>
              <a:t>вдягути</a:t>
            </a:r>
            <a:r>
              <a:rPr lang="ru-RU" dirty="0">
                <a:latin typeface="Century" panose="02040604050505020304" pitchFamily="18" charset="0"/>
              </a:rPr>
              <a:t> </a:t>
            </a:r>
            <a:r>
              <a:rPr lang="ru-RU" dirty="0" err="1">
                <a:latin typeface="Century" panose="02040604050505020304" pitchFamily="18" charset="0"/>
              </a:rPr>
              <a:t>кришку</a:t>
            </a:r>
            <a:r>
              <a:rPr lang="ru-RU" dirty="0">
                <a:latin typeface="Century" panose="02040604050505020304" pitchFamily="18" charset="0"/>
              </a:rPr>
              <a:t> на </a:t>
            </a:r>
            <a:r>
              <a:rPr lang="ru-RU" dirty="0" err="1">
                <a:latin typeface="Century" panose="02040604050505020304" pitchFamily="18" charset="0"/>
              </a:rPr>
              <a:t>мірну</a:t>
            </a:r>
            <a:r>
              <a:rPr lang="ru-RU" dirty="0">
                <a:latin typeface="Century" panose="02040604050505020304" pitchFamily="18" charset="0"/>
              </a:rPr>
              <a:t> </a:t>
            </a:r>
            <a:r>
              <a:rPr lang="ru-RU" dirty="0" err="1">
                <a:latin typeface="Century" panose="02040604050505020304" pitchFamily="18" charset="0"/>
              </a:rPr>
              <a:t>ємність</a:t>
            </a:r>
            <a:r>
              <a:rPr lang="ru-RU" dirty="0">
                <a:latin typeface="Century" panose="02040604050505020304" pitchFamily="18" charset="0"/>
              </a:rPr>
              <a:t> з сечею.</a:t>
            </a:r>
            <a:endParaRPr lang="uk-UA" dirty="0">
              <a:latin typeface="Century" panose="02040604050505020304" pitchFamily="18" charset="0"/>
            </a:endParaRPr>
          </a:p>
          <a:p>
            <a:pPr marL="82296" indent="0">
              <a:buNone/>
            </a:pPr>
            <a:r>
              <a:rPr lang="ru-RU" dirty="0">
                <a:latin typeface="Century" panose="02040604050505020304" pitchFamily="18" charset="0"/>
              </a:rPr>
              <a:t>11. </a:t>
            </a:r>
            <a:r>
              <a:rPr lang="ru-RU" dirty="0" err="1">
                <a:latin typeface="Century" panose="02040604050505020304" pitchFamily="18" charset="0"/>
              </a:rPr>
              <a:t>Після</a:t>
            </a:r>
            <a:r>
              <a:rPr lang="ru-RU" dirty="0">
                <a:latin typeface="Century" panose="02040604050505020304" pitchFamily="18" charset="0"/>
              </a:rPr>
              <a:t> </a:t>
            </a:r>
            <a:r>
              <a:rPr lang="ru-RU" dirty="0" err="1">
                <a:latin typeface="Century" panose="02040604050505020304" pitchFamily="18" charset="0"/>
              </a:rPr>
              <a:t>цього</a:t>
            </a:r>
            <a:r>
              <a:rPr lang="ru-RU" dirty="0">
                <a:latin typeface="Century" panose="02040604050505020304" pitchFamily="18" charset="0"/>
              </a:rPr>
              <a:t> </a:t>
            </a:r>
            <a:r>
              <a:rPr lang="ru-RU" dirty="0" err="1">
                <a:latin typeface="Century" panose="02040604050505020304" pitchFamily="18" charset="0"/>
              </a:rPr>
              <a:t>спортсмени</a:t>
            </a:r>
            <a:r>
              <a:rPr lang="ru-RU" dirty="0">
                <a:latin typeface="Century" panose="02040604050505020304" pitchFamily="18" charset="0"/>
              </a:rPr>
              <a:t> </a:t>
            </a:r>
            <a:r>
              <a:rPr lang="ru-RU" dirty="0" err="1">
                <a:latin typeface="Century" panose="02040604050505020304" pitchFamily="18" charset="0"/>
              </a:rPr>
              <a:t>повинні</a:t>
            </a:r>
            <a:r>
              <a:rPr lang="ru-RU" dirty="0">
                <a:latin typeface="Century" panose="02040604050505020304" pitchFamily="18" charset="0"/>
              </a:rPr>
              <a:t> </a:t>
            </a:r>
            <a:r>
              <a:rPr lang="ru-RU" dirty="0" err="1">
                <a:latin typeface="Century" panose="02040604050505020304" pitchFamily="18" charset="0"/>
              </a:rPr>
              <a:t>спустити</a:t>
            </a:r>
            <a:r>
              <a:rPr lang="ru-RU" dirty="0">
                <a:latin typeface="Century" panose="02040604050505020304" pitchFamily="18" charset="0"/>
              </a:rPr>
              <a:t> воду в </a:t>
            </a:r>
            <a:r>
              <a:rPr lang="ru-RU" dirty="0" err="1">
                <a:latin typeface="Century" panose="02040604050505020304" pitchFamily="18" charset="0"/>
              </a:rPr>
              <a:t>унітазі</a:t>
            </a:r>
            <a:r>
              <a:rPr lang="ru-RU" dirty="0">
                <a:latin typeface="Century" panose="02040604050505020304" pitchFamily="18" charset="0"/>
              </a:rPr>
              <a:t> для того , </a:t>
            </a:r>
            <a:r>
              <a:rPr lang="ru-RU" dirty="0" err="1">
                <a:latin typeface="Century" panose="02040604050505020304" pitchFamily="18" charset="0"/>
              </a:rPr>
              <a:t>щоб</a:t>
            </a:r>
            <a:r>
              <a:rPr lang="ru-RU" dirty="0">
                <a:latin typeface="Century" panose="02040604050505020304" pitchFamily="18" charset="0"/>
              </a:rPr>
              <a:t> не </a:t>
            </a:r>
            <a:r>
              <a:rPr lang="ru-RU" dirty="0" err="1">
                <a:latin typeface="Century" panose="02040604050505020304" pitchFamily="18" charset="0"/>
              </a:rPr>
              <a:t>залишалося</a:t>
            </a:r>
            <a:r>
              <a:rPr lang="ru-RU" dirty="0">
                <a:latin typeface="Century" panose="02040604050505020304" pitchFamily="18" charset="0"/>
              </a:rPr>
              <a:t> </a:t>
            </a:r>
            <a:r>
              <a:rPr lang="ru-RU" dirty="0" err="1">
                <a:latin typeface="Century" panose="02040604050505020304" pitchFamily="18" charset="0"/>
              </a:rPr>
              <a:t>залишків</a:t>
            </a:r>
            <a:r>
              <a:rPr lang="ru-RU" dirty="0">
                <a:latin typeface="Century" panose="02040604050505020304" pitchFamily="18" charset="0"/>
              </a:rPr>
              <a:t> </a:t>
            </a:r>
            <a:r>
              <a:rPr lang="ru-RU" dirty="0" err="1">
                <a:latin typeface="Century" panose="02040604050505020304" pitchFamily="18" charset="0"/>
              </a:rPr>
              <a:t>сечі</a:t>
            </a:r>
            <a:r>
              <a:rPr lang="ru-RU" dirty="0">
                <a:latin typeface="Century" panose="02040604050505020304" pitchFamily="18" charset="0"/>
              </a:rPr>
              <a:t>.</a:t>
            </a:r>
            <a:endParaRPr lang="uk-UA" dirty="0">
              <a:latin typeface="Century" panose="02040604050505020304" pitchFamily="18" charset="0"/>
            </a:endParaRPr>
          </a:p>
          <a:p>
            <a:pPr marL="82296" indent="0">
              <a:buNone/>
            </a:pPr>
            <a:endParaRPr lang="uk-UA" dirty="0">
              <a:latin typeface="Century" panose="020406040505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0235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b="1" dirty="0">
                <a:effectLst/>
                <a:latin typeface="Century" panose="02040604050505020304" pitchFamily="18" charset="0"/>
              </a:rPr>
              <a:t>Порядок </a:t>
            </a:r>
            <a:r>
              <a:rPr lang="ru-RU" sz="2800" b="1" dirty="0" err="1">
                <a:effectLst/>
                <a:latin typeface="Century" panose="02040604050505020304" pitchFamily="18" charset="0"/>
              </a:rPr>
              <a:t>проведення</a:t>
            </a:r>
            <a:r>
              <a:rPr lang="ru-RU" sz="2800" b="1" dirty="0">
                <a:effectLst/>
                <a:latin typeface="Century" panose="02040604050505020304" pitchFamily="18" charset="0"/>
              </a:rPr>
              <a:t> </a:t>
            </a:r>
            <a:r>
              <a:rPr lang="ru-RU" sz="2800" b="1" dirty="0" err="1">
                <a:effectLst/>
                <a:latin typeface="Century" panose="02040604050505020304" pitchFamily="18" charset="0"/>
              </a:rPr>
              <a:t>процедури</a:t>
            </a:r>
            <a:r>
              <a:rPr lang="ru-RU" sz="2800" b="1" dirty="0">
                <a:effectLst/>
                <a:latin typeface="Century" panose="02040604050505020304" pitchFamily="18" charset="0"/>
              </a:rPr>
              <a:t> забору </a:t>
            </a:r>
            <a:r>
              <a:rPr lang="ru-RU" sz="2800" b="1" dirty="0" err="1">
                <a:effectLst/>
                <a:latin typeface="Century" panose="02040604050505020304" pitchFamily="18" charset="0"/>
              </a:rPr>
              <a:t>Проби</a:t>
            </a:r>
            <a:r>
              <a:rPr lang="ru-RU" sz="2800" b="1" dirty="0">
                <a:effectLst/>
                <a:latin typeface="Century" panose="02040604050505020304" pitchFamily="18" charset="0"/>
              </a:rPr>
              <a:t>(сеча):</a:t>
            </a:r>
            <a:endParaRPr lang="uk-UA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82296" indent="0">
              <a:buNone/>
            </a:pPr>
            <a:r>
              <a:rPr lang="uk-UA" dirty="0">
                <a:latin typeface="Century" panose="02040604050505020304" pitchFamily="18" charset="0"/>
              </a:rPr>
              <a:t>12. Якщо Спортсмен бажає помити руки після надання Зразка, ДО або </a:t>
            </a:r>
            <a:r>
              <a:rPr lang="uk-UA" dirty="0" err="1">
                <a:latin typeface="Century" panose="02040604050505020304" pitchFamily="18" charset="0"/>
              </a:rPr>
              <a:t>Шаперон</a:t>
            </a:r>
            <a:r>
              <a:rPr lang="uk-UA" dirty="0">
                <a:latin typeface="Century" panose="02040604050505020304" pitchFamily="18" charset="0"/>
              </a:rPr>
              <a:t> повинен переконатися ,що мірна ємність з сечею надійно закрита і стоїть у безпечному місці, і закрита мірна ємність постійно в полі зору ДО або </a:t>
            </a:r>
            <a:r>
              <a:rPr lang="uk-UA" dirty="0" err="1">
                <a:latin typeface="Century" panose="02040604050505020304" pitchFamily="18" charset="0"/>
              </a:rPr>
              <a:t>Шаперона</a:t>
            </a:r>
            <a:r>
              <a:rPr lang="uk-UA" dirty="0">
                <a:latin typeface="Century" panose="02040604050505020304" pitchFamily="18" charset="0"/>
              </a:rPr>
              <a:t> .</a:t>
            </a:r>
          </a:p>
          <a:p>
            <a:pPr marL="82296" indent="0">
              <a:buNone/>
            </a:pPr>
            <a:endParaRPr lang="uk-UA" dirty="0">
              <a:latin typeface="Century" panose="020406040505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998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b="1" dirty="0">
                <a:effectLst/>
                <a:latin typeface="Century" panose="02040604050505020304" pitchFamily="18" charset="0"/>
              </a:rPr>
              <a:t>Порядок </a:t>
            </a:r>
            <a:r>
              <a:rPr lang="ru-RU" sz="2800" b="1" dirty="0" err="1">
                <a:effectLst/>
                <a:latin typeface="Century" panose="02040604050505020304" pitchFamily="18" charset="0"/>
              </a:rPr>
              <a:t>проведення</a:t>
            </a:r>
            <a:r>
              <a:rPr lang="ru-RU" sz="2800" b="1" dirty="0">
                <a:effectLst/>
                <a:latin typeface="Century" panose="02040604050505020304" pitchFamily="18" charset="0"/>
              </a:rPr>
              <a:t> </a:t>
            </a:r>
            <a:r>
              <a:rPr lang="ru-RU" sz="2800" b="1" dirty="0" err="1">
                <a:effectLst/>
                <a:latin typeface="Century" panose="02040604050505020304" pitchFamily="18" charset="0"/>
              </a:rPr>
              <a:t>процедури</a:t>
            </a:r>
            <a:r>
              <a:rPr lang="ru-RU" sz="2800" b="1" dirty="0">
                <a:effectLst/>
                <a:latin typeface="Century" panose="02040604050505020304" pitchFamily="18" charset="0"/>
              </a:rPr>
              <a:t> забору </a:t>
            </a:r>
            <a:r>
              <a:rPr lang="ru-RU" sz="2800" b="1" dirty="0" err="1">
                <a:effectLst/>
                <a:latin typeface="Century" panose="02040604050505020304" pitchFamily="18" charset="0"/>
              </a:rPr>
              <a:t>Проби</a:t>
            </a:r>
            <a:r>
              <a:rPr lang="ru-RU" sz="2800" b="1" dirty="0">
                <a:effectLst/>
                <a:latin typeface="Century" panose="02040604050505020304" pitchFamily="18" charset="0"/>
              </a:rPr>
              <a:t>(сеча):</a:t>
            </a:r>
            <a:endParaRPr lang="uk-UA" sz="2800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3768" y="1436539"/>
            <a:ext cx="5112568" cy="5112568"/>
          </a:xfrm>
        </p:spPr>
      </p:pic>
    </p:spTree>
    <p:extLst>
      <p:ext uri="{BB962C8B-B14F-4D97-AF65-F5344CB8AC3E}">
        <p14:creationId xmlns:p14="http://schemas.microsoft.com/office/powerpoint/2010/main" val="741385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b="1" dirty="0">
                <a:effectLst/>
                <a:latin typeface="Century" panose="02040604050505020304" pitchFamily="18" charset="0"/>
              </a:rPr>
              <a:t>Порядок </a:t>
            </a:r>
            <a:r>
              <a:rPr lang="ru-RU" sz="2800" b="1" dirty="0" err="1">
                <a:effectLst/>
                <a:latin typeface="Century" panose="02040604050505020304" pitchFamily="18" charset="0"/>
              </a:rPr>
              <a:t>проведення</a:t>
            </a:r>
            <a:r>
              <a:rPr lang="ru-RU" sz="2800" b="1" dirty="0">
                <a:effectLst/>
                <a:latin typeface="Century" panose="02040604050505020304" pitchFamily="18" charset="0"/>
              </a:rPr>
              <a:t> </a:t>
            </a:r>
            <a:r>
              <a:rPr lang="ru-RU" sz="2800" b="1" dirty="0" err="1">
                <a:effectLst/>
                <a:latin typeface="Century" panose="02040604050505020304" pitchFamily="18" charset="0"/>
              </a:rPr>
              <a:t>процедури</a:t>
            </a:r>
            <a:r>
              <a:rPr lang="ru-RU" sz="2800" b="1" dirty="0">
                <a:effectLst/>
                <a:latin typeface="Century" panose="02040604050505020304" pitchFamily="18" charset="0"/>
              </a:rPr>
              <a:t> забору </a:t>
            </a:r>
            <a:r>
              <a:rPr lang="ru-RU" sz="2800" b="1" dirty="0" err="1">
                <a:effectLst/>
                <a:latin typeface="Century" panose="02040604050505020304" pitchFamily="18" charset="0"/>
              </a:rPr>
              <a:t>Проби</a:t>
            </a:r>
            <a:r>
              <a:rPr lang="ru-RU" sz="2800" b="1" dirty="0">
                <a:effectLst/>
                <a:latin typeface="Century" panose="02040604050505020304" pitchFamily="18" charset="0"/>
              </a:rPr>
              <a:t>(сеча):</a:t>
            </a:r>
            <a:endParaRPr lang="uk-UA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82296" indent="0">
              <a:buNone/>
            </a:pPr>
            <a:r>
              <a:rPr lang="uk-UA" dirty="0">
                <a:latin typeface="Century" panose="02040604050505020304" pitchFamily="18" charset="0"/>
              </a:rPr>
              <a:t>13. Мірна ємність зі Зразком постійно завжди знаходитись у полі зору Спортсмена ,ДО або </a:t>
            </a:r>
            <a:r>
              <a:rPr lang="uk-UA" dirty="0" err="1">
                <a:latin typeface="Century" panose="02040604050505020304" pitchFamily="18" charset="0"/>
              </a:rPr>
              <a:t>Шаперона</a:t>
            </a:r>
            <a:r>
              <a:rPr lang="uk-UA" dirty="0">
                <a:latin typeface="Century" panose="02040604050505020304" pitchFamily="18" charset="0"/>
              </a:rPr>
              <a:t> до того часу, поки Зразок не буде розлито і герметично запаковано в </a:t>
            </a:r>
            <a:r>
              <a:rPr lang="uk-UA" dirty="0" err="1">
                <a:latin typeface="Century" panose="02040604050505020304" pitchFamily="18" charset="0"/>
              </a:rPr>
              <a:t>КІТи</a:t>
            </a:r>
            <a:r>
              <a:rPr lang="uk-UA" dirty="0">
                <a:latin typeface="Century" panose="02040604050505020304" pitchFamily="18" charset="0"/>
              </a:rPr>
              <a:t>.</a:t>
            </a:r>
          </a:p>
          <a:p>
            <a:endParaRPr lang="uk-UA" dirty="0">
              <a:latin typeface="Century" panose="020406040505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6216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b="1" dirty="0">
                <a:effectLst/>
                <a:latin typeface="Century" panose="02040604050505020304" pitchFamily="18" charset="0"/>
              </a:rPr>
              <a:t>Порядок </a:t>
            </a:r>
            <a:r>
              <a:rPr lang="ru-RU" sz="2800" b="1" dirty="0" err="1">
                <a:effectLst/>
                <a:latin typeface="Century" panose="02040604050505020304" pitchFamily="18" charset="0"/>
              </a:rPr>
              <a:t>проведення</a:t>
            </a:r>
            <a:r>
              <a:rPr lang="ru-RU" sz="2800" b="1" dirty="0">
                <a:effectLst/>
                <a:latin typeface="Century" panose="02040604050505020304" pitchFamily="18" charset="0"/>
              </a:rPr>
              <a:t> </a:t>
            </a:r>
            <a:r>
              <a:rPr lang="ru-RU" sz="2800" b="1" dirty="0" err="1">
                <a:effectLst/>
                <a:latin typeface="Century" panose="02040604050505020304" pitchFamily="18" charset="0"/>
              </a:rPr>
              <a:t>процедури</a:t>
            </a:r>
            <a:r>
              <a:rPr lang="ru-RU" sz="2800" b="1" dirty="0">
                <a:effectLst/>
                <a:latin typeface="Century" panose="02040604050505020304" pitchFamily="18" charset="0"/>
              </a:rPr>
              <a:t> забору </a:t>
            </a:r>
            <a:r>
              <a:rPr lang="ru-RU" sz="2800" b="1" dirty="0" err="1">
                <a:effectLst/>
                <a:latin typeface="Century" panose="02040604050505020304" pitchFamily="18" charset="0"/>
              </a:rPr>
              <a:t>Проби</a:t>
            </a:r>
            <a:r>
              <a:rPr lang="ru-RU" sz="2800" b="1" dirty="0">
                <a:effectLst/>
                <a:latin typeface="Century" panose="02040604050505020304" pitchFamily="18" charset="0"/>
              </a:rPr>
              <a:t>(сеча):</a:t>
            </a:r>
            <a:endParaRPr lang="uk-UA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15616" y="1447800"/>
            <a:ext cx="7818072" cy="4800600"/>
          </a:xfrm>
        </p:spPr>
        <p:txBody>
          <a:bodyPr>
            <a:noAutofit/>
          </a:bodyPr>
          <a:lstStyle/>
          <a:p>
            <a:pPr marL="82296" indent="0">
              <a:buNone/>
            </a:pPr>
            <a:r>
              <a:rPr lang="uk-UA" sz="3000" dirty="0">
                <a:latin typeface="Century" panose="02040604050505020304" pitchFamily="18" charset="0"/>
              </a:rPr>
              <a:t>14. Якщо представник Спортсмена пройшов на Пункт допінг-контролю зі Спортсменом, він / вона повинен бути присутнім протягом решти процедури.</a:t>
            </a:r>
          </a:p>
          <a:p>
            <a:pPr marL="82296" indent="0">
              <a:buNone/>
            </a:pPr>
            <a:r>
              <a:rPr lang="uk-UA" sz="3000" dirty="0">
                <a:latin typeface="Century" panose="02040604050505020304" pitchFamily="18" charset="0"/>
              </a:rPr>
              <a:t>15. Допінг-офіцер або </a:t>
            </a:r>
            <a:r>
              <a:rPr lang="uk-UA" sz="3000" dirty="0" err="1">
                <a:latin typeface="Century" panose="02040604050505020304" pitchFamily="18" charset="0"/>
              </a:rPr>
              <a:t>Шаперон</a:t>
            </a:r>
            <a:r>
              <a:rPr lang="uk-UA" sz="3000" dirty="0">
                <a:latin typeface="Century" panose="02040604050505020304" pitchFamily="18" charset="0"/>
              </a:rPr>
              <a:t>, який був свідком здачі  Зразка, підписує рядок "Свідок здачі Проби" у Протоколі Допінг-контролю, щоб підтвердити,що Спортсмена здав Зразок відповідно до правил та інструкцій.</a:t>
            </a:r>
          </a:p>
          <a:p>
            <a:endParaRPr lang="uk-UA" sz="3000" dirty="0">
              <a:latin typeface="Century" panose="020406040505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1454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2800" b="1" dirty="0">
                <a:effectLst/>
                <a:latin typeface="Century" panose="02040604050505020304" pitchFamily="18" charset="0"/>
              </a:rPr>
              <a:t>Процедура обробки </a:t>
            </a:r>
            <a:r>
              <a:rPr lang="uk-UA" sz="2800" b="1" dirty="0" smtClean="0">
                <a:effectLst/>
                <a:latin typeface="Century" panose="02040604050505020304" pitchFamily="18" charset="0"/>
              </a:rPr>
              <a:t>Зразків:</a:t>
            </a:r>
            <a:endParaRPr lang="uk-UA" sz="2800" b="1" dirty="0">
              <a:latin typeface="Century" panose="020406040505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latin typeface="Century" panose="02040604050505020304" pitchFamily="18" charset="0"/>
              </a:rPr>
              <a:t>Об’єм сечі,зданий атлетом повинен бути не менше  90 </a:t>
            </a:r>
            <a:r>
              <a:rPr lang="uk-UA" dirty="0" err="1">
                <a:latin typeface="Century" panose="02040604050505020304" pitchFamily="18" charset="0"/>
              </a:rPr>
              <a:t>мл</a:t>
            </a:r>
            <a:r>
              <a:rPr lang="uk-UA" dirty="0">
                <a:latin typeface="Century" panose="02040604050505020304" pitchFamily="18" charset="0"/>
              </a:rPr>
              <a:t> сечі.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3968" y="2843784"/>
            <a:ext cx="3249512" cy="32495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293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b="1" dirty="0">
                <a:effectLst/>
                <a:latin typeface="Century" panose="02040604050505020304" pitchFamily="18" charset="0"/>
              </a:rPr>
              <a:t>Порядок </a:t>
            </a:r>
            <a:r>
              <a:rPr lang="ru-RU" sz="2800" b="1" dirty="0" err="1">
                <a:effectLst/>
                <a:latin typeface="Century" panose="02040604050505020304" pitchFamily="18" charset="0"/>
              </a:rPr>
              <a:t>проведення</a:t>
            </a:r>
            <a:r>
              <a:rPr lang="ru-RU" sz="2800" b="1" dirty="0">
                <a:effectLst/>
                <a:latin typeface="Century" panose="02040604050505020304" pitchFamily="18" charset="0"/>
              </a:rPr>
              <a:t> </a:t>
            </a:r>
            <a:r>
              <a:rPr lang="ru-RU" sz="2800" b="1" dirty="0" err="1">
                <a:effectLst/>
                <a:latin typeface="Century" panose="02040604050505020304" pitchFamily="18" charset="0"/>
              </a:rPr>
              <a:t>процедури</a:t>
            </a:r>
            <a:r>
              <a:rPr lang="ru-RU" sz="2800" b="1" dirty="0">
                <a:effectLst/>
                <a:latin typeface="Century" panose="02040604050505020304" pitchFamily="18" charset="0"/>
              </a:rPr>
              <a:t> забору </a:t>
            </a:r>
            <a:r>
              <a:rPr lang="ru-RU" sz="2800" b="1" dirty="0" err="1">
                <a:effectLst/>
                <a:latin typeface="Century" panose="02040604050505020304" pitchFamily="18" charset="0"/>
              </a:rPr>
              <a:t>Проби</a:t>
            </a:r>
            <a:r>
              <a:rPr lang="ru-RU" sz="2800" b="1" dirty="0">
                <a:effectLst/>
                <a:latin typeface="Century" panose="02040604050505020304" pitchFamily="18" charset="0"/>
              </a:rPr>
              <a:t>(сеча</a:t>
            </a:r>
            <a:r>
              <a:rPr lang="ru-RU" sz="2800" b="1" dirty="0" smtClean="0">
                <a:effectLst/>
                <a:latin typeface="Century" panose="02040604050505020304" pitchFamily="18" charset="0"/>
              </a:rPr>
              <a:t>):</a:t>
            </a:r>
            <a:endParaRPr lang="uk-UA" sz="2800" b="1" dirty="0">
              <a:latin typeface="Century" panose="020406040505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82296" indent="0" algn="ctr">
              <a:buNone/>
            </a:pPr>
            <a:endParaRPr lang="ru-RU" sz="2800" dirty="0" smtClean="0">
              <a:latin typeface="Century" panose="02040604050505020304" pitchFamily="18" charset="0"/>
            </a:endParaRPr>
          </a:p>
          <a:p>
            <a:pPr marL="82296" indent="0" algn="ctr">
              <a:buNone/>
            </a:pPr>
            <a:r>
              <a:rPr lang="ru-RU" sz="2800" dirty="0" smtClean="0">
                <a:latin typeface="Century" panose="02040604050505020304" pitchFamily="18" charset="0"/>
              </a:rPr>
              <a:t>Роль </a:t>
            </a:r>
            <a:r>
              <a:rPr lang="ru-RU" sz="2800" dirty="0" err="1">
                <a:latin typeface="Century" panose="02040604050505020304" pitchFamily="18" charset="0"/>
              </a:rPr>
              <a:t>Допінг-офіцера</a:t>
            </a:r>
            <a:r>
              <a:rPr lang="ru-RU" sz="2800" dirty="0">
                <a:latin typeface="Century" panose="02040604050505020304" pitchFamily="18" charset="0"/>
              </a:rPr>
              <a:t> в </a:t>
            </a:r>
            <a:r>
              <a:rPr lang="ru-RU" sz="2800" dirty="0" err="1">
                <a:latin typeface="Century" panose="02040604050505020304" pitchFamily="18" charset="0"/>
              </a:rPr>
              <a:t>цій</a:t>
            </a:r>
            <a:r>
              <a:rPr lang="ru-RU" sz="2800" dirty="0">
                <a:latin typeface="Century" panose="02040604050505020304" pitchFamily="18" charset="0"/>
              </a:rPr>
              <a:t> </a:t>
            </a:r>
            <a:r>
              <a:rPr lang="ru-RU" sz="2800" dirty="0" err="1">
                <a:latin typeface="Century" panose="02040604050505020304" pitchFamily="18" charset="0"/>
              </a:rPr>
              <a:t>процедурі</a:t>
            </a:r>
            <a:r>
              <a:rPr lang="ru-RU" sz="2800" dirty="0">
                <a:latin typeface="Century" panose="02040604050505020304" pitchFamily="18" charset="0"/>
              </a:rPr>
              <a:t> – </a:t>
            </a:r>
            <a:r>
              <a:rPr lang="ru-RU" sz="2800" dirty="0" err="1">
                <a:latin typeface="Century" panose="02040604050505020304" pitchFamily="18" charset="0"/>
              </a:rPr>
              <a:t>направляти</a:t>
            </a:r>
            <a:r>
              <a:rPr lang="ru-RU" sz="2800" dirty="0">
                <a:latin typeface="Century" panose="02040604050505020304" pitchFamily="18" charset="0"/>
              </a:rPr>
              <a:t>  Спортсмена. Персонал Пункту </a:t>
            </a:r>
            <a:r>
              <a:rPr lang="ru-RU" sz="2800" dirty="0" err="1">
                <a:latin typeface="Century" panose="02040604050505020304" pitchFamily="18" charset="0"/>
              </a:rPr>
              <a:t>Допінг</a:t>
            </a:r>
            <a:r>
              <a:rPr lang="ru-RU" sz="2800" dirty="0">
                <a:latin typeface="Century" panose="02040604050505020304" pitchFamily="18" charset="0"/>
              </a:rPr>
              <a:t>-контролю не повинен </a:t>
            </a:r>
            <a:r>
              <a:rPr lang="ru-RU" sz="2800" dirty="0" err="1">
                <a:latin typeface="Century" panose="02040604050505020304" pitchFamily="18" charset="0"/>
              </a:rPr>
              <a:t>брати</a:t>
            </a:r>
            <a:r>
              <a:rPr lang="ru-RU" sz="2800" dirty="0">
                <a:latin typeface="Century" panose="02040604050505020304" pitchFamily="18" charset="0"/>
              </a:rPr>
              <a:t> в руки  </a:t>
            </a:r>
            <a:r>
              <a:rPr lang="ru-RU" sz="2800" dirty="0" err="1">
                <a:latin typeface="Century" panose="02040604050505020304" pitchFamily="18" charset="0"/>
              </a:rPr>
              <a:t>вибраний</a:t>
            </a:r>
            <a:r>
              <a:rPr lang="ru-RU" sz="2800" dirty="0">
                <a:latin typeface="Century" panose="02040604050505020304" pitchFamily="18" charset="0"/>
              </a:rPr>
              <a:t>  Спортсменом </a:t>
            </a:r>
            <a:r>
              <a:rPr lang="ru-RU" sz="2800" dirty="0" err="1">
                <a:latin typeface="Century" panose="02040604050505020304" pitchFamily="18" charset="0"/>
              </a:rPr>
              <a:t>інвентар</a:t>
            </a:r>
            <a:r>
              <a:rPr lang="ru-RU" sz="2800" dirty="0">
                <a:latin typeface="Century" panose="02040604050505020304" pitchFamily="18" charset="0"/>
              </a:rPr>
              <a:t>, до того часу </a:t>
            </a:r>
            <a:r>
              <a:rPr lang="ru-RU" sz="2800" dirty="0" err="1">
                <a:latin typeface="Century" panose="02040604050505020304" pitchFamily="18" charset="0"/>
              </a:rPr>
              <a:t>поки</a:t>
            </a:r>
            <a:r>
              <a:rPr lang="ru-RU" sz="2800" dirty="0">
                <a:latin typeface="Century" panose="02040604050505020304" pitchFamily="18" charset="0"/>
              </a:rPr>
              <a:t> Спортсмен не </a:t>
            </a:r>
            <a:r>
              <a:rPr lang="ru-RU" sz="2800" dirty="0" err="1">
                <a:latin typeface="Century" panose="02040604050505020304" pitchFamily="18" charset="0"/>
              </a:rPr>
              <a:t>здасть</a:t>
            </a:r>
            <a:r>
              <a:rPr lang="ru-RU" sz="2800" dirty="0">
                <a:latin typeface="Century" panose="02040604050505020304" pitchFamily="18" charset="0"/>
              </a:rPr>
              <a:t> Пробу, </a:t>
            </a:r>
            <a:r>
              <a:rPr lang="ru-RU" sz="2800" dirty="0" err="1">
                <a:latin typeface="Century" panose="02040604050505020304" pitchFamily="18" charset="0"/>
              </a:rPr>
              <a:t>крім</a:t>
            </a:r>
            <a:r>
              <a:rPr lang="ru-RU" sz="2800" dirty="0">
                <a:latin typeface="Century" panose="02040604050505020304" pitchFamily="18" charset="0"/>
              </a:rPr>
              <a:t> </a:t>
            </a:r>
            <a:r>
              <a:rPr lang="ru-RU" sz="2800" dirty="0" err="1">
                <a:latin typeface="Century" panose="02040604050505020304" pitchFamily="18" charset="0"/>
              </a:rPr>
              <a:t>випадків</a:t>
            </a:r>
            <a:r>
              <a:rPr lang="ru-RU" sz="2800" dirty="0">
                <a:latin typeface="Century" panose="02040604050505020304" pitchFamily="18" charset="0"/>
              </a:rPr>
              <a:t>, коли Спортсмен </a:t>
            </a:r>
            <a:r>
              <a:rPr lang="ru-RU" sz="2800" dirty="0" err="1">
                <a:latin typeface="Century" panose="02040604050505020304" pitchFamily="18" charset="0"/>
              </a:rPr>
              <a:t>спеціально</a:t>
            </a:r>
            <a:r>
              <a:rPr lang="ru-RU" sz="2800" dirty="0">
                <a:latin typeface="Century" panose="02040604050505020304" pitchFamily="18" charset="0"/>
              </a:rPr>
              <a:t> просить про </a:t>
            </a:r>
            <a:r>
              <a:rPr lang="ru-RU" sz="2800" dirty="0" err="1">
                <a:latin typeface="Century" panose="02040604050505020304" pitchFamily="18" charset="0"/>
              </a:rPr>
              <a:t>це</a:t>
            </a:r>
            <a:endParaRPr lang="uk-UA" sz="2800" dirty="0">
              <a:latin typeface="Century" panose="020406040505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268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2800" b="1" dirty="0">
                <a:effectLst/>
                <a:latin typeface="Century" panose="02040604050505020304" pitchFamily="18" charset="0"/>
              </a:rPr>
              <a:t>Процедура обробки Зразків:</a:t>
            </a:r>
            <a:endParaRPr lang="uk-UA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latin typeface="Century" panose="02040604050505020304" pitchFamily="18" charset="0"/>
              </a:rPr>
              <a:t>Спортсмен має щонайменше три  </a:t>
            </a:r>
            <a:r>
              <a:rPr lang="uk-UA" dirty="0" err="1">
                <a:latin typeface="Century" panose="02040604050505020304" pitchFamily="18" charset="0"/>
              </a:rPr>
              <a:t>КІТи</a:t>
            </a:r>
            <a:r>
              <a:rPr lang="uk-UA" dirty="0">
                <a:latin typeface="Century" panose="02040604050505020304" pitchFamily="18" charset="0"/>
              </a:rPr>
              <a:t> на вибір.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672" y="2898068"/>
            <a:ext cx="7020272" cy="35101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8520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2800" b="1" dirty="0">
                <a:effectLst/>
                <a:latin typeface="Century" panose="02040604050505020304" pitchFamily="18" charset="0"/>
              </a:rPr>
              <a:t>Процедура обробки Зразків:</a:t>
            </a:r>
            <a:endParaRPr lang="uk-UA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sz="2800" dirty="0">
                <a:latin typeface="Century" panose="02040604050505020304" pitchFamily="18" charset="0"/>
              </a:rPr>
              <a:t>Спортсмен перевіряє, що пляшки A та B та всі інші частини </a:t>
            </a:r>
            <a:r>
              <a:rPr lang="uk-UA" sz="2800" dirty="0" err="1">
                <a:latin typeface="Century" panose="02040604050505020304" pitchFamily="18" charset="0"/>
              </a:rPr>
              <a:t>КІТа</a:t>
            </a:r>
            <a:r>
              <a:rPr lang="uk-UA" sz="2800" dirty="0">
                <a:latin typeface="Century" panose="02040604050505020304" pitchFamily="18" charset="0"/>
              </a:rPr>
              <a:t> мають однаковий ідентифікаційний номер.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5736" y="2925077"/>
            <a:ext cx="4806151" cy="35295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7751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2800" b="1" dirty="0">
                <a:effectLst/>
                <a:latin typeface="Century" panose="02040604050505020304" pitchFamily="18" charset="0"/>
              </a:rPr>
              <a:t>Процедура обробки Зразків:</a:t>
            </a:r>
            <a:endParaRPr lang="uk-UA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sz="2800" dirty="0">
                <a:latin typeface="Century" panose="02040604050505020304" pitchFamily="18" charset="0"/>
              </a:rPr>
              <a:t>Мінімальна кількість 30 </a:t>
            </a:r>
            <a:r>
              <a:rPr lang="uk-UA" sz="2800" dirty="0" err="1">
                <a:latin typeface="Century" panose="02040604050505020304" pitchFamily="18" charset="0"/>
              </a:rPr>
              <a:t>мл</a:t>
            </a:r>
            <a:r>
              <a:rPr lang="uk-UA" sz="2800" dirty="0">
                <a:latin typeface="Century" panose="02040604050505020304" pitchFamily="18" charset="0"/>
              </a:rPr>
              <a:t> сечі виливається у пляшку В</a:t>
            </a:r>
            <a:r>
              <a:rPr lang="uk-UA" sz="2800" dirty="0" smtClean="0">
                <a:latin typeface="Century" panose="02040604050505020304" pitchFamily="18" charset="0"/>
              </a:rPr>
              <a:t>.</a:t>
            </a:r>
          </a:p>
          <a:p>
            <a:r>
              <a:rPr lang="uk-UA" sz="2800" dirty="0">
                <a:latin typeface="Century" panose="02040604050505020304" pitchFamily="18" charset="0"/>
              </a:rPr>
              <a:t>Мінімальна кількість 60 </a:t>
            </a:r>
            <a:r>
              <a:rPr lang="uk-UA" sz="2800" dirty="0" err="1">
                <a:latin typeface="Century" panose="02040604050505020304" pitchFamily="18" charset="0"/>
              </a:rPr>
              <a:t>мл</a:t>
            </a:r>
            <a:r>
              <a:rPr lang="uk-UA" sz="2800" dirty="0">
                <a:latin typeface="Century" panose="02040604050505020304" pitchFamily="18" charset="0"/>
              </a:rPr>
              <a:t> сечі виливається в пляшку А.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80058" y="3356992"/>
            <a:ext cx="4608512" cy="33843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4438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2800" b="1" dirty="0">
                <a:effectLst/>
                <a:latin typeface="Century" panose="02040604050505020304" pitchFamily="18" charset="0"/>
              </a:rPr>
              <a:t>Процедура обробки Зразків:</a:t>
            </a:r>
            <a:endParaRPr lang="uk-UA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latin typeface="Century" panose="02040604050505020304" pitchFamily="18" charset="0"/>
              </a:rPr>
              <a:t>Пляшки A і B надійно закручуються</a:t>
            </a:r>
            <a:r>
              <a:rPr lang="uk-UA" dirty="0" smtClean="0">
                <a:latin typeface="Century" panose="02040604050505020304" pitchFamily="18" charset="0"/>
              </a:rPr>
              <a:t>.</a:t>
            </a:r>
          </a:p>
          <a:p>
            <a:pPr marL="82296" indent="0">
              <a:buNone/>
            </a:pPr>
            <a:endParaRPr lang="uk-UA" dirty="0">
              <a:latin typeface="Century" panose="02040604050505020304" pitchFamily="18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1840" y="2852936"/>
            <a:ext cx="4854853" cy="32413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1383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2800" b="1" dirty="0" smtClean="0">
                <a:effectLst/>
                <a:latin typeface="Century" panose="02040604050505020304" pitchFamily="18" charset="0"/>
              </a:rPr>
              <a:t>Процедура </a:t>
            </a:r>
            <a:r>
              <a:rPr lang="uk-UA" sz="2800" b="1" dirty="0">
                <a:effectLst/>
                <a:latin typeface="Century" panose="02040604050505020304" pitchFamily="18" charset="0"/>
              </a:rPr>
              <a:t>обробки Зразків:</a:t>
            </a:r>
            <a:endParaRPr lang="uk-UA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dirty="0">
                <a:latin typeface="Century" panose="02040604050505020304" pitchFamily="18" charset="0"/>
              </a:rPr>
              <a:t>Ідентифікаційний номер контейнера, об’єм  та питома вага записуються у Протоколі допінг-контролю</a:t>
            </a:r>
            <a:r>
              <a:rPr lang="uk-UA" dirty="0" smtClean="0">
                <a:latin typeface="Century" panose="02040604050505020304" pitchFamily="18" charset="0"/>
              </a:rPr>
              <a:t>.</a:t>
            </a:r>
          </a:p>
          <a:p>
            <a:endParaRPr lang="uk-UA" dirty="0">
              <a:latin typeface="Century" panose="020406040505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8519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2800" b="1" dirty="0">
                <a:effectLst/>
                <a:latin typeface="Century" panose="02040604050505020304" pitchFamily="18" charset="0"/>
              </a:rPr>
              <a:t>Процедура обробки </a:t>
            </a:r>
            <a:r>
              <a:rPr lang="uk-UA" sz="2800" b="1" dirty="0" smtClean="0">
                <a:effectLst/>
                <a:latin typeface="Century" panose="02040604050505020304" pitchFamily="18" charset="0"/>
              </a:rPr>
              <a:t>Зразків. Вимірювання питомої ваги.</a:t>
            </a:r>
            <a:endParaRPr lang="uk-UA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43608" y="1268760"/>
            <a:ext cx="8100392" cy="4979640"/>
          </a:xfrm>
        </p:spPr>
        <p:txBody>
          <a:bodyPr>
            <a:noAutofit/>
          </a:bodyPr>
          <a:lstStyle/>
          <a:p>
            <a:pPr marL="82296" indent="0">
              <a:buNone/>
            </a:pPr>
            <a:r>
              <a:rPr lang="uk-UA" sz="2200" dirty="0">
                <a:latin typeface="Century" panose="02040604050505020304" pitchFamily="18" charset="0"/>
              </a:rPr>
              <a:t>1. При використанні смужки реагенту питома вага повинна бути більше або дорівнює 1.010.</a:t>
            </a:r>
          </a:p>
          <a:p>
            <a:r>
              <a:rPr lang="uk-UA" sz="2200" dirty="0">
                <a:latin typeface="Century" panose="02040604050505020304" pitchFamily="18" charset="0"/>
              </a:rPr>
              <a:t>ПРИМІТКА. При використанні рефрактометра питома вага повинна бути більшою або рівною 1.005.</a:t>
            </a:r>
          </a:p>
          <a:p>
            <a:pPr marL="82296" indent="0">
              <a:buNone/>
            </a:pPr>
            <a:r>
              <a:rPr lang="uk-UA" sz="2200" dirty="0">
                <a:latin typeface="Century" panose="02040604050505020304" pitchFamily="18" charset="0"/>
              </a:rPr>
              <a:t>2. Якщо вимірювання питомої ваги виходить за межі необхідного діапазону, спортсмен повинен бути поінформований про те, що його первісний зразок не відповідає нормам Лабораторії, і буде зібраний додатковий зразок. Всі зразки, зібрані від спортсмена, будуть оброблені та відправлені в лабораторію для аналізу та звітності. </a:t>
            </a:r>
          </a:p>
          <a:p>
            <a:r>
              <a:rPr lang="uk-UA" sz="2200" dirty="0">
                <a:latin typeface="Century" panose="02040604050505020304" pitchFamily="18" charset="0"/>
              </a:rPr>
              <a:t>ПРИМІТКА. Якщо питома вага першого зразка не відповідає мінімальній вимозі, допінг-офіцер може попросити спортсмена не вживати більше напоїв,щоб наступний зразок відповідав вимогам</a:t>
            </a:r>
            <a:r>
              <a:rPr lang="uk-UA" sz="2200" dirty="0" smtClean="0">
                <a:latin typeface="Century" panose="02040604050505020304" pitchFamily="18" charset="0"/>
              </a:rPr>
              <a:t>.</a:t>
            </a:r>
            <a:endParaRPr lang="uk-UA" sz="2200" dirty="0">
              <a:latin typeface="Century" panose="020406040505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865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2800" b="1" dirty="0">
                <a:effectLst/>
                <a:latin typeface="Century" panose="02040604050505020304" pitchFamily="18" charset="0"/>
              </a:rPr>
              <a:t>Процедура обробки Зразків:</a:t>
            </a:r>
            <a:endParaRPr lang="uk-UA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uk-UA" dirty="0">
              <a:latin typeface="Century" panose="02040604050505020304" pitchFamily="18" charset="0"/>
            </a:endParaRPr>
          </a:p>
          <a:p>
            <a:r>
              <a:rPr lang="uk-UA" dirty="0">
                <a:latin typeface="Century" panose="02040604050505020304" pitchFamily="18" charset="0"/>
              </a:rPr>
              <a:t>Всі розділи Протоколу Допінг-контролю повинні бути заповнені,а ті що не потрібні, мають бути </a:t>
            </a:r>
            <a:r>
              <a:rPr lang="uk-UA" dirty="0" err="1">
                <a:latin typeface="Century" panose="02040604050505020304" pitchFamily="18" charset="0"/>
              </a:rPr>
              <a:t>перечеркнуті</a:t>
            </a:r>
            <a:r>
              <a:rPr lang="uk-UA" dirty="0">
                <a:latin typeface="Century" panose="02040604050505020304" pitchFamily="18" charset="0"/>
              </a:rPr>
              <a:t> лінією.</a:t>
            </a:r>
          </a:p>
          <a:p>
            <a:pPr marL="82296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536332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2800" b="1" dirty="0">
                <a:effectLst/>
                <a:latin typeface="Century" panose="02040604050505020304" pitchFamily="18" charset="0"/>
              </a:rPr>
              <a:t>Процедура обробки Зразків:</a:t>
            </a:r>
            <a:endParaRPr lang="uk-UA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latin typeface="Century" panose="02040604050505020304" pitchFamily="18" charset="0"/>
              </a:rPr>
              <a:t>Спортсмен є останньою особою, яка підписує Протокол допінг-контролю.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9912" y="2956056"/>
            <a:ext cx="4566146" cy="33532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0266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2800" b="1" dirty="0">
                <a:effectLst/>
                <a:latin typeface="Century" panose="02040604050505020304" pitchFamily="18" charset="0"/>
              </a:rPr>
              <a:t>Завершення процедури забору </a:t>
            </a:r>
            <a:r>
              <a:rPr lang="uk-UA" sz="2800" b="1" dirty="0" smtClean="0">
                <a:effectLst/>
                <a:latin typeface="Century" panose="02040604050505020304" pitchFamily="18" charset="0"/>
              </a:rPr>
              <a:t>Проби</a:t>
            </a:r>
            <a:endParaRPr lang="uk-UA" sz="2800" b="1" dirty="0">
              <a:latin typeface="Century" panose="020406040505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82296" indent="0">
              <a:buNone/>
            </a:pPr>
            <a:r>
              <a:rPr lang="uk-UA" sz="2800" dirty="0">
                <a:latin typeface="Century" panose="02040604050505020304" pitchFamily="18" charset="0"/>
              </a:rPr>
              <a:t>1. Всі розділи Протоколу Допінг-контролю заповнені .</a:t>
            </a:r>
          </a:p>
          <a:p>
            <a:pPr marL="82296" indent="0">
              <a:buNone/>
            </a:pPr>
            <a:r>
              <a:rPr lang="uk-UA" sz="2800" dirty="0">
                <a:latin typeface="Century" panose="02040604050505020304" pitchFamily="18" charset="0"/>
              </a:rPr>
              <a:t>2. Всі підписи є розбірливими.</a:t>
            </a:r>
          </a:p>
          <a:p>
            <a:pPr marL="82296" indent="0">
              <a:buNone/>
            </a:pPr>
            <a:r>
              <a:rPr lang="uk-UA" sz="2800" dirty="0">
                <a:latin typeface="Century" panose="02040604050505020304" pitchFamily="18" charset="0"/>
              </a:rPr>
              <a:t>3. Всі часові інтервали в Протоколі Допінг-контролю в хронологічному порядку.</a:t>
            </a:r>
          </a:p>
          <a:p>
            <a:pPr marL="82296" indent="0">
              <a:buNone/>
            </a:pPr>
            <a:r>
              <a:rPr lang="uk-UA" sz="2800" dirty="0">
                <a:latin typeface="Century" panose="02040604050505020304" pitchFamily="18" charset="0"/>
              </a:rPr>
              <a:t>4. Журнал входу / виходу завершено.</a:t>
            </a:r>
          </a:p>
          <a:p>
            <a:pPr marL="82296" indent="0">
              <a:buNone/>
            </a:pPr>
            <a:r>
              <a:rPr lang="uk-UA" sz="2800" dirty="0">
                <a:latin typeface="Century" panose="02040604050505020304" pitchFamily="18" charset="0"/>
              </a:rPr>
              <a:t>5.Всі ідентифікаційні номери Проб в  </a:t>
            </a:r>
            <a:r>
              <a:rPr lang="uk-UA" sz="2800" dirty="0" err="1">
                <a:latin typeface="Century" panose="02040604050505020304" pitchFamily="18" charset="0"/>
              </a:rPr>
              <a:t>Chain</a:t>
            </a:r>
            <a:r>
              <a:rPr lang="uk-UA" sz="2800" dirty="0">
                <a:latin typeface="Century" panose="02040604050505020304" pitchFamily="18" charset="0"/>
              </a:rPr>
              <a:t> </a:t>
            </a:r>
            <a:r>
              <a:rPr lang="uk-UA" sz="2800" dirty="0" err="1">
                <a:latin typeface="Century" panose="02040604050505020304" pitchFamily="18" charset="0"/>
              </a:rPr>
              <a:t>of</a:t>
            </a:r>
            <a:r>
              <a:rPr lang="uk-UA" sz="2800" dirty="0">
                <a:latin typeface="Century" panose="02040604050505020304" pitchFamily="18" charset="0"/>
              </a:rPr>
              <a:t> </a:t>
            </a:r>
            <a:r>
              <a:rPr lang="uk-UA" sz="2800" dirty="0" err="1">
                <a:latin typeface="Century" panose="02040604050505020304" pitchFamily="18" charset="0"/>
              </a:rPr>
              <a:t>Custody</a:t>
            </a:r>
            <a:r>
              <a:rPr lang="uk-UA" sz="2800" dirty="0">
                <a:latin typeface="Century" panose="02040604050505020304" pitchFamily="18" charset="0"/>
              </a:rPr>
              <a:t> </a:t>
            </a:r>
            <a:r>
              <a:rPr lang="uk-UA" sz="2800" dirty="0" err="1">
                <a:latin typeface="Century" panose="02040604050505020304" pitchFamily="18" charset="0"/>
              </a:rPr>
              <a:t>Form</a:t>
            </a:r>
            <a:r>
              <a:rPr lang="uk-UA" sz="2800" dirty="0">
                <a:latin typeface="Century" panose="02040604050505020304" pitchFamily="18" charset="0"/>
              </a:rPr>
              <a:t>  перевіряються перехресною вибіркою.</a:t>
            </a:r>
          </a:p>
          <a:p>
            <a:endParaRPr lang="uk-UA" sz="2800" dirty="0">
              <a:latin typeface="Century" panose="020406040505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3219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2800" b="1" dirty="0">
                <a:effectLst/>
                <a:latin typeface="Century" panose="02040604050505020304" pitchFamily="18" charset="0"/>
              </a:rPr>
              <a:t>Завершення процедури забору Проби</a:t>
            </a:r>
            <a:endParaRPr lang="uk-UA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87624" y="1268760"/>
            <a:ext cx="7746064" cy="5328592"/>
          </a:xfrm>
        </p:spPr>
        <p:txBody>
          <a:bodyPr>
            <a:noAutofit/>
          </a:bodyPr>
          <a:lstStyle/>
          <a:p>
            <a:pPr marL="82296" indent="0">
              <a:buNone/>
            </a:pPr>
            <a:r>
              <a:rPr lang="uk-UA" sz="2800" dirty="0">
                <a:latin typeface="Century" panose="02040604050505020304" pitchFamily="18" charset="0"/>
              </a:rPr>
              <a:t>6. Всі лабораторні копії Протоколів Допінг-контролю та  </a:t>
            </a:r>
            <a:r>
              <a:rPr lang="uk-UA" sz="2800" dirty="0" err="1">
                <a:latin typeface="Century" panose="02040604050505020304" pitchFamily="18" charset="0"/>
              </a:rPr>
              <a:t>Chain</a:t>
            </a:r>
            <a:r>
              <a:rPr lang="uk-UA" sz="2800" dirty="0">
                <a:latin typeface="Century" panose="02040604050505020304" pitchFamily="18" charset="0"/>
              </a:rPr>
              <a:t> </a:t>
            </a:r>
            <a:r>
              <a:rPr lang="uk-UA" sz="2800" dirty="0" err="1">
                <a:latin typeface="Century" panose="02040604050505020304" pitchFamily="18" charset="0"/>
              </a:rPr>
              <a:t>of</a:t>
            </a:r>
            <a:r>
              <a:rPr lang="uk-UA" sz="2800" dirty="0">
                <a:latin typeface="Century" panose="02040604050505020304" pitchFamily="18" charset="0"/>
              </a:rPr>
              <a:t> </a:t>
            </a:r>
            <a:r>
              <a:rPr lang="uk-UA" sz="2800" dirty="0" err="1">
                <a:latin typeface="Century" panose="02040604050505020304" pitchFamily="18" charset="0"/>
              </a:rPr>
              <a:t>Custody</a:t>
            </a:r>
            <a:r>
              <a:rPr lang="uk-UA" sz="2800" dirty="0">
                <a:latin typeface="Century" panose="02040604050505020304" pitchFamily="18" charset="0"/>
              </a:rPr>
              <a:t> </a:t>
            </a:r>
            <a:r>
              <a:rPr lang="uk-UA" sz="2800" dirty="0" err="1">
                <a:latin typeface="Century" panose="02040604050505020304" pitchFamily="18" charset="0"/>
              </a:rPr>
              <a:t>Form</a:t>
            </a:r>
            <a:r>
              <a:rPr lang="uk-UA" sz="2800" dirty="0">
                <a:latin typeface="Century" panose="02040604050505020304" pitchFamily="18" charset="0"/>
              </a:rPr>
              <a:t>  входять до складу транспортної сумки кур'єра з Пробами.</a:t>
            </a:r>
          </a:p>
          <a:p>
            <a:pPr marL="82296" indent="0">
              <a:buNone/>
            </a:pPr>
            <a:r>
              <a:rPr lang="uk-UA" sz="2800" dirty="0">
                <a:latin typeface="Century" panose="02040604050505020304" pitchFamily="18" charset="0"/>
              </a:rPr>
              <a:t>7. Час закриття сумки кур’єра  та номер печатки(накладної)  фіксуються у </a:t>
            </a:r>
            <a:r>
              <a:rPr lang="uk-UA" sz="2800" dirty="0" err="1">
                <a:latin typeface="Century" panose="02040604050505020304" pitchFamily="18" charset="0"/>
              </a:rPr>
              <a:t>Chain</a:t>
            </a:r>
            <a:r>
              <a:rPr lang="uk-UA" sz="2800" dirty="0">
                <a:latin typeface="Century" panose="02040604050505020304" pitchFamily="18" charset="0"/>
              </a:rPr>
              <a:t> </a:t>
            </a:r>
            <a:r>
              <a:rPr lang="uk-UA" sz="2800" dirty="0" err="1">
                <a:latin typeface="Century" panose="02040604050505020304" pitchFamily="18" charset="0"/>
              </a:rPr>
              <a:t>of</a:t>
            </a:r>
            <a:r>
              <a:rPr lang="uk-UA" sz="2800" dirty="0">
                <a:latin typeface="Century" panose="02040604050505020304" pitchFamily="18" charset="0"/>
              </a:rPr>
              <a:t> </a:t>
            </a:r>
            <a:r>
              <a:rPr lang="uk-UA" sz="2800" dirty="0" err="1">
                <a:latin typeface="Century" panose="02040604050505020304" pitchFamily="18" charset="0"/>
              </a:rPr>
              <a:t>Custody</a:t>
            </a:r>
            <a:r>
              <a:rPr lang="uk-UA" sz="2800" dirty="0">
                <a:latin typeface="Century" panose="02040604050505020304" pitchFamily="18" charset="0"/>
              </a:rPr>
              <a:t> </a:t>
            </a:r>
            <a:r>
              <a:rPr lang="uk-UA" sz="2800" dirty="0" err="1">
                <a:latin typeface="Century" panose="02040604050505020304" pitchFamily="18" charset="0"/>
              </a:rPr>
              <a:t>Form</a:t>
            </a:r>
            <a:r>
              <a:rPr lang="uk-UA" sz="2800" dirty="0">
                <a:latin typeface="Century" panose="02040604050505020304" pitchFamily="18" charset="0"/>
              </a:rPr>
              <a:t> , і всі перевезення  передавання з рук в також задокументовані.</a:t>
            </a:r>
          </a:p>
          <a:p>
            <a:pPr marL="82296" indent="0">
              <a:buNone/>
            </a:pPr>
            <a:r>
              <a:rPr lang="uk-UA" sz="2800" dirty="0">
                <a:latin typeface="Century" panose="02040604050505020304" pitchFamily="18" charset="0"/>
              </a:rPr>
              <a:t>8. Все обладнання та документація складаються  і не залишаються на Пункті Допінг-контролю.</a:t>
            </a:r>
          </a:p>
          <a:p>
            <a:endParaRPr lang="uk-UA" sz="2800" dirty="0">
              <a:latin typeface="Century" panose="020406040505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4416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b="1" dirty="0">
                <a:effectLst/>
                <a:latin typeface="Century" panose="02040604050505020304" pitchFamily="18" charset="0"/>
              </a:rPr>
              <a:t>Порядок </a:t>
            </a:r>
            <a:r>
              <a:rPr lang="ru-RU" sz="2800" b="1" dirty="0" err="1">
                <a:effectLst/>
                <a:latin typeface="Century" panose="02040604050505020304" pitchFamily="18" charset="0"/>
              </a:rPr>
              <a:t>проведення</a:t>
            </a:r>
            <a:r>
              <a:rPr lang="ru-RU" sz="2800" b="1" dirty="0">
                <a:effectLst/>
                <a:latin typeface="Century" panose="02040604050505020304" pitchFamily="18" charset="0"/>
              </a:rPr>
              <a:t> </a:t>
            </a:r>
            <a:r>
              <a:rPr lang="ru-RU" sz="2800" b="1" dirty="0" err="1">
                <a:effectLst/>
                <a:latin typeface="Century" panose="02040604050505020304" pitchFamily="18" charset="0"/>
              </a:rPr>
              <a:t>процедури</a:t>
            </a:r>
            <a:r>
              <a:rPr lang="ru-RU" sz="2800" b="1" dirty="0">
                <a:effectLst/>
                <a:latin typeface="Century" panose="02040604050505020304" pitchFamily="18" charset="0"/>
              </a:rPr>
              <a:t> забору </a:t>
            </a:r>
            <a:r>
              <a:rPr lang="ru-RU" sz="2800" b="1" dirty="0" err="1">
                <a:effectLst/>
                <a:latin typeface="Century" panose="02040604050505020304" pitchFamily="18" charset="0"/>
              </a:rPr>
              <a:t>Проби</a:t>
            </a:r>
            <a:r>
              <a:rPr lang="ru-RU" sz="2800" b="1" dirty="0">
                <a:effectLst/>
                <a:latin typeface="Century" panose="02040604050505020304" pitchFamily="18" charset="0"/>
              </a:rPr>
              <a:t>(сеча):</a:t>
            </a:r>
            <a:endParaRPr lang="uk-UA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>
              <a:buNone/>
            </a:pPr>
            <a:r>
              <a:rPr lang="uk-UA" dirty="0" smtClean="0">
                <a:latin typeface="Century" panose="02040604050505020304" pitchFamily="18" charset="0"/>
              </a:rPr>
              <a:t>1. </a:t>
            </a:r>
            <a:r>
              <a:rPr lang="ru-RU" dirty="0" smtClean="0">
                <a:latin typeface="Century" panose="02040604050505020304" pitchFamily="18" charset="0"/>
              </a:rPr>
              <a:t>Коли </a:t>
            </a:r>
            <a:r>
              <a:rPr lang="ru-RU" dirty="0">
                <a:latin typeface="Century" panose="02040604050505020304" pitchFamily="18" charset="0"/>
              </a:rPr>
              <a:t>Спортсмен </a:t>
            </a:r>
            <a:r>
              <a:rPr lang="ru-RU" dirty="0" err="1">
                <a:latin typeface="Century" panose="02040604050505020304" pitchFamily="18" charset="0"/>
              </a:rPr>
              <a:t>вказує</a:t>
            </a:r>
            <a:r>
              <a:rPr lang="ru-RU" dirty="0">
                <a:latin typeface="Century" panose="02040604050505020304" pitchFamily="18" charset="0"/>
              </a:rPr>
              <a:t>, </a:t>
            </a:r>
            <a:r>
              <a:rPr lang="ru-RU" dirty="0" err="1">
                <a:latin typeface="Century" panose="02040604050505020304" pitchFamily="18" charset="0"/>
              </a:rPr>
              <a:t>що</a:t>
            </a:r>
            <a:r>
              <a:rPr lang="ru-RU" dirty="0">
                <a:latin typeface="Century" panose="02040604050505020304" pitchFamily="18" charset="0"/>
              </a:rPr>
              <a:t> </a:t>
            </a:r>
            <a:r>
              <a:rPr lang="ru-RU" dirty="0" err="1">
                <a:latin typeface="Century" panose="02040604050505020304" pitchFamily="18" charset="0"/>
              </a:rPr>
              <a:t>він</a:t>
            </a:r>
            <a:r>
              <a:rPr lang="ru-RU" dirty="0">
                <a:latin typeface="Century" panose="02040604050505020304" pitchFamily="18" charset="0"/>
              </a:rPr>
              <a:t> / вона </a:t>
            </a:r>
            <a:r>
              <a:rPr lang="ru-RU" dirty="0" err="1">
                <a:latin typeface="Century" panose="02040604050505020304" pitchFamily="18" charset="0"/>
              </a:rPr>
              <a:t>готовий</a:t>
            </a:r>
            <a:r>
              <a:rPr lang="ru-RU" dirty="0">
                <a:latin typeface="Century" panose="02040604050505020304" pitchFamily="18" charset="0"/>
              </a:rPr>
              <a:t> </a:t>
            </a:r>
            <a:r>
              <a:rPr lang="ru-RU" dirty="0" err="1">
                <a:latin typeface="Century" panose="02040604050505020304" pitchFamily="18" charset="0"/>
              </a:rPr>
              <a:t>надати</a:t>
            </a:r>
            <a:r>
              <a:rPr lang="ru-RU" dirty="0">
                <a:latin typeface="Century" panose="02040604050505020304" pitchFamily="18" charset="0"/>
              </a:rPr>
              <a:t> </a:t>
            </a:r>
            <a:r>
              <a:rPr lang="ru-RU" dirty="0" err="1">
                <a:latin typeface="Century" panose="02040604050505020304" pitchFamily="18" charset="0"/>
              </a:rPr>
              <a:t>зразок</a:t>
            </a:r>
            <a:r>
              <a:rPr lang="ru-RU" dirty="0">
                <a:latin typeface="Century" panose="02040604050505020304" pitchFamily="18" charset="0"/>
              </a:rPr>
              <a:t>, ДО повинен </a:t>
            </a:r>
            <a:r>
              <a:rPr lang="ru-RU" dirty="0" err="1">
                <a:latin typeface="Century" panose="02040604050505020304" pitchFamily="18" charset="0"/>
              </a:rPr>
              <a:t>забезпечити</a:t>
            </a:r>
            <a:r>
              <a:rPr lang="ru-RU" dirty="0">
                <a:latin typeface="Century" panose="02040604050505020304" pitchFamily="18" charset="0"/>
              </a:rPr>
              <a:t>, </a:t>
            </a:r>
            <a:r>
              <a:rPr lang="ru-RU" dirty="0" err="1">
                <a:latin typeface="Century" panose="02040604050505020304" pitchFamily="18" charset="0"/>
              </a:rPr>
              <a:t>щоб</a:t>
            </a:r>
            <a:r>
              <a:rPr lang="ru-RU" dirty="0">
                <a:latin typeface="Century" panose="02040604050505020304" pitchFamily="18" charset="0"/>
              </a:rPr>
              <a:t> Спортсмен </a:t>
            </a:r>
            <a:r>
              <a:rPr lang="ru-RU" dirty="0" err="1">
                <a:latin typeface="Century" panose="02040604050505020304" pitchFamily="18" charset="0"/>
              </a:rPr>
              <a:t>був</a:t>
            </a:r>
            <a:r>
              <a:rPr lang="ru-RU" dirty="0">
                <a:latin typeface="Century" panose="02040604050505020304" pitchFamily="18" charset="0"/>
              </a:rPr>
              <a:t> </a:t>
            </a:r>
            <a:r>
              <a:rPr lang="ru-RU" dirty="0" err="1">
                <a:latin typeface="Century" panose="02040604050505020304" pitchFamily="18" charset="0"/>
              </a:rPr>
              <a:t>поінформований</a:t>
            </a:r>
            <a:r>
              <a:rPr lang="ru-RU" dirty="0">
                <a:latin typeface="Century" panose="02040604050505020304" pitchFamily="18" charset="0"/>
              </a:rPr>
              <a:t> про </a:t>
            </a:r>
            <a:r>
              <a:rPr lang="ru-RU" dirty="0" err="1">
                <a:latin typeface="Century" panose="02040604050505020304" pitchFamily="18" charset="0"/>
              </a:rPr>
              <a:t>свої</a:t>
            </a:r>
            <a:r>
              <a:rPr lang="ru-RU" dirty="0">
                <a:latin typeface="Century" panose="02040604050505020304" pitchFamily="18" charset="0"/>
              </a:rPr>
              <a:t> права та </a:t>
            </a:r>
            <a:r>
              <a:rPr lang="ru-RU" dirty="0" err="1">
                <a:latin typeface="Century" panose="02040604050505020304" pitchFamily="18" charset="0"/>
              </a:rPr>
              <a:t>обов'язки</a:t>
            </a:r>
            <a:r>
              <a:rPr lang="ru-RU" dirty="0">
                <a:latin typeface="Century" panose="02040604050505020304" pitchFamily="18" charset="0"/>
              </a:rPr>
              <a:t> та </a:t>
            </a:r>
            <a:r>
              <a:rPr lang="ru-RU" dirty="0" err="1">
                <a:latin typeface="Century" panose="02040604050505020304" pitchFamily="18" charset="0"/>
              </a:rPr>
              <a:t>впевнитись</a:t>
            </a:r>
            <a:r>
              <a:rPr lang="ru-RU" dirty="0" smtClean="0">
                <a:latin typeface="Century" panose="02040604050505020304" pitchFamily="18" charset="0"/>
              </a:rPr>
              <a:t>, </a:t>
            </a:r>
            <a:r>
              <a:rPr lang="ru-RU" dirty="0" err="1" smtClean="0">
                <a:latin typeface="Century" panose="02040604050505020304" pitchFamily="18" charset="0"/>
              </a:rPr>
              <a:t>що</a:t>
            </a:r>
            <a:r>
              <a:rPr lang="ru-RU" dirty="0" smtClean="0">
                <a:latin typeface="Century" panose="02040604050505020304" pitchFamily="18" charset="0"/>
              </a:rPr>
              <a:t> </a:t>
            </a:r>
            <a:r>
              <a:rPr lang="ru-RU" dirty="0">
                <a:latin typeface="Century" panose="02040604050505020304" pitchFamily="18" charset="0"/>
              </a:rPr>
              <a:t>Спортсмен  </a:t>
            </a:r>
            <a:r>
              <a:rPr lang="ru-RU" dirty="0" err="1">
                <a:latin typeface="Century" panose="02040604050505020304" pitchFamily="18" charset="0"/>
              </a:rPr>
              <a:t>розуміє</a:t>
            </a:r>
            <a:r>
              <a:rPr lang="ru-RU" dirty="0">
                <a:latin typeface="Century" panose="02040604050505020304" pitchFamily="18" charset="0"/>
              </a:rPr>
              <a:t> процедуру забору Проб.</a:t>
            </a:r>
            <a:endParaRPr lang="uk-UA" dirty="0">
              <a:latin typeface="Century" panose="02040604050505020304" pitchFamily="18" charset="0"/>
            </a:endParaRPr>
          </a:p>
          <a:p>
            <a:pPr marL="82296" indent="0">
              <a:buNone/>
            </a:pPr>
            <a:endParaRPr lang="uk-UA" dirty="0">
              <a:latin typeface="Century" panose="020406040505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0068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b="1" dirty="0">
                <a:effectLst/>
                <a:latin typeface="Century" panose="02040604050505020304" pitchFamily="18" charset="0"/>
              </a:rPr>
              <a:t>Порядок </a:t>
            </a:r>
            <a:r>
              <a:rPr lang="ru-RU" sz="2800" b="1" dirty="0" err="1">
                <a:effectLst/>
                <a:latin typeface="Century" panose="02040604050505020304" pitchFamily="18" charset="0"/>
              </a:rPr>
              <a:t>проведення</a:t>
            </a:r>
            <a:r>
              <a:rPr lang="ru-RU" sz="2800" b="1" dirty="0">
                <a:effectLst/>
                <a:latin typeface="Century" panose="02040604050505020304" pitchFamily="18" charset="0"/>
              </a:rPr>
              <a:t> </a:t>
            </a:r>
            <a:r>
              <a:rPr lang="ru-RU" sz="2800" b="1" dirty="0" err="1">
                <a:effectLst/>
                <a:latin typeface="Century" panose="02040604050505020304" pitchFamily="18" charset="0"/>
              </a:rPr>
              <a:t>процедури</a:t>
            </a:r>
            <a:r>
              <a:rPr lang="ru-RU" sz="2800" b="1" dirty="0">
                <a:effectLst/>
                <a:latin typeface="Century" panose="02040604050505020304" pitchFamily="18" charset="0"/>
              </a:rPr>
              <a:t> забору </a:t>
            </a:r>
            <a:r>
              <a:rPr lang="ru-RU" sz="2800" b="1" dirty="0" err="1">
                <a:effectLst/>
                <a:latin typeface="Century" panose="02040604050505020304" pitchFamily="18" charset="0"/>
              </a:rPr>
              <a:t>Проби</a:t>
            </a:r>
            <a:r>
              <a:rPr lang="ru-RU" sz="2800" b="1" dirty="0">
                <a:effectLst/>
                <a:latin typeface="Century" panose="02040604050505020304" pitchFamily="18" charset="0"/>
              </a:rPr>
              <a:t>(сеча):</a:t>
            </a:r>
            <a:endParaRPr lang="uk-UA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>
              <a:buNone/>
            </a:pPr>
            <a:r>
              <a:rPr lang="ru-RU" dirty="0">
                <a:latin typeface="Century" panose="02040604050505020304" pitchFamily="18" charset="0"/>
              </a:rPr>
              <a:t>2. Спортсмен повинен </a:t>
            </a:r>
            <a:r>
              <a:rPr lang="ru-RU" dirty="0" err="1">
                <a:latin typeface="Century" panose="02040604050505020304" pitchFamily="18" charset="0"/>
              </a:rPr>
              <a:t>вибрати</a:t>
            </a:r>
            <a:r>
              <a:rPr lang="ru-RU" dirty="0">
                <a:latin typeface="Century" panose="02040604050505020304" pitchFamily="18" charset="0"/>
              </a:rPr>
              <a:t> </a:t>
            </a:r>
            <a:r>
              <a:rPr lang="ru-RU" dirty="0" err="1">
                <a:latin typeface="Century" panose="02040604050505020304" pitchFamily="18" charset="0"/>
              </a:rPr>
              <a:t>запечатану</a:t>
            </a:r>
            <a:r>
              <a:rPr lang="ru-RU" dirty="0">
                <a:latin typeface="Century" panose="02040604050505020304" pitchFamily="18" charset="0"/>
              </a:rPr>
              <a:t> </a:t>
            </a:r>
            <a:r>
              <a:rPr lang="ru-RU" dirty="0" err="1">
                <a:latin typeface="Century" panose="02040604050505020304" pitchFamily="18" charset="0"/>
              </a:rPr>
              <a:t>мірну</a:t>
            </a:r>
            <a:r>
              <a:rPr lang="ru-RU" dirty="0">
                <a:latin typeface="Century" panose="02040604050505020304" pitchFamily="18" charset="0"/>
              </a:rPr>
              <a:t> </a:t>
            </a:r>
            <a:r>
              <a:rPr lang="ru-RU" dirty="0" err="1">
                <a:latin typeface="Century" panose="02040604050505020304" pitchFamily="18" charset="0"/>
              </a:rPr>
              <a:t>ємність</a:t>
            </a:r>
            <a:r>
              <a:rPr lang="ru-RU" dirty="0">
                <a:latin typeface="Century" panose="02040604050505020304" pitchFamily="18" charset="0"/>
              </a:rPr>
              <a:t> для забору </a:t>
            </a:r>
            <a:r>
              <a:rPr lang="ru-RU" dirty="0" err="1">
                <a:latin typeface="Century" panose="02040604050505020304" pitchFamily="18" charset="0"/>
              </a:rPr>
              <a:t>Проби</a:t>
            </a:r>
            <a:r>
              <a:rPr lang="ru-RU" dirty="0">
                <a:latin typeface="Century" panose="02040604050505020304" pitchFamily="18" charset="0"/>
              </a:rPr>
              <a:t> </a:t>
            </a:r>
            <a:r>
              <a:rPr lang="ru-RU" dirty="0" err="1">
                <a:latin typeface="Century" panose="02040604050505020304" pitchFamily="18" charset="0"/>
              </a:rPr>
              <a:t>сечі</a:t>
            </a:r>
            <a:r>
              <a:rPr lang="ru-RU" dirty="0">
                <a:latin typeface="Century" panose="02040604050505020304" pitchFamily="18" charset="0"/>
              </a:rPr>
              <a:t> та </a:t>
            </a:r>
            <a:r>
              <a:rPr lang="ru-RU" dirty="0" err="1">
                <a:latin typeface="Century" panose="02040604050505020304" pitchFamily="18" charset="0"/>
              </a:rPr>
              <a:t>перевірити</a:t>
            </a:r>
            <a:r>
              <a:rPr lang="ru-RU" dirty="0">
                <a:latin typeface="Century" panose="02040604050505020304" pitchFamily="18" charset="0"/>
              </a:rPr>
              <a:t>, </a:t>
            </a:r>
            <a:r>
              <a:rPr lang="ru-RU" dirty="0" err="1">
                <a:latin typeface="Century" panose="02040604050505020304" pitchFamily="18" charset="0"/>
              </a:rPr>
              <a:t>що</a:t>
            </a:r>
            <a:r>
              <a:rPr lang="ru-RU" dirty="0">
                <a:latin typeface="Century" panose="02040604050505020304" pitchFamily="18" charset="0"/>
              </a:rPr>
              <a:t> вона  </a:t>
            </a:r>
            <a:r>
              <a:rPr lang="ru-RU" dirty="0" err="1">
                <a:latin typeface="Century" panose="02040604050505020304" pitchFamily="18" charset="0"/>
              </a:rPr>
              <a:t>порожня</a:t>
            </a:r>
            <a:r>
              <a:rPr lang="ru-RU" dirty="0">
                <a:latin typeface="Century" panose="02040604050505020304" pitchFamily="18" charset="0"/>
              </a:rPr>
              <a:t>, чиста і </a:t>
            </a:r>
            <a:r>
              <a:rPr lang="ru-RU" dirty="0" err="1">
                <a:latin typeface="Century" panose="02040604050505020304" pitchFamily="18" charset="0"/>
              </a:rPr>
              <a:t>недоторкана</a:t>
            </a:r>
            <a:r>
              <a:rPr lang="ru-RU" dirty="0">
                <a:latin typeface="Century" panose="02040604050505020304" pitchFamily="18" charset="0"/>
              </a:rPr>
              <a:t>. </a:t>
            </a:r>
            <a:r>
              <a:rPr lang="ru-RU" dirty="0" err="1">
                <a:latin typeface="Century" panose="02040604050505020304" pitchFamily="18" charset="0"/>
              </a:rPr>
              <a:t>Рекомендується</a:t>
            </a:r>
            <a:r>
              <a:rPr lang="ru-RU" dirty="0">
                <a:latin typeface="Century" panose="02040604050505020304" pitchFamily="18" charset="0"/>
              </a:rPr>
              <a:t> </a:t>
            </a:r>
            <a:r>
              <a:rPr lang="ru-RU" dirty="0" err="1">
                <a:latin typeface="Century" panose="02040604050505020304" pitchFamily="18" charset="0"/>
              </a:rPr>
              <a:t>мати</a:t>
            </a:r>
            <a:r>
              <a:rPr lang="ru-RU" dirty="0">
                <a:latin typeface="Century" panose="02040604050505020304" pitchFamily="18" charset="0"/>
              </a:rPr>
              <a:t> </a:t>
            </a:r>
            <a:r>
              <a:rPr lang="ru-RU" dirty="0" err="1">
                <a:latin typeface="Century" panose="02040604050505020304" pitchFamily="18" charset="0"/>
              </a:rPr>
              <a:t>принаймні</a:t>
            </a:r>
            <a:r>
              <a:rPr lang="ru-RU" dirty="0">
                <a:latin typeface="Century" panose="02040604050505020304" pitchFamily="18" charset="0"/>
              </a:rPr>
              <a:t> три (3) </a:t>
            </a:r>
            <a:r>
              <a:rPr lang="ru-RU" dirty="0" err="1">
                <a:latin typeface="Century" panose="02040604050505020304" pitchFamily="18" charset="0"/>
              </a:rPr>
              <a:t>запечатані</a:t>
            </a:r>
            <a:r>
              <a:rPr lang="ru-RU" dirty="0">
                <a:latin typeface="Century" panose="02040604050505020304" pitchFamily="18" charset="0"/>
              </a:rPr>
              <a:t> </a:t>
            </a:r>
            <a:r>
              <a:rPr lang="ru-RU" dirty="0" err="1">
                <a:latin typeface="Century" panose="02040604050505020304" pitchFamily="18" charset="0"/>
              </a:rPr>
              <a:t>мірні</a:t>
            </a:r>
            <a:r>
              <a:rPr lang="ru-RU" dirty="0">
                <a:latin typeface="Century" panose="02040604050505020304" pitchFamily="18" charset="0"/>
              </a:rPr>
              <a:t> </a:t>
            </a:r>
            <a:r>
              <a:rPr lang="ru-RU" dirty="0" err="1">
                <a:latin typeface="Century" panose="02040604050505020304" pitchFamily="18" charset="0"/>
              </a:rPr>
              <a:t>ємності</a:t>
            </a:r>
            <a:r>
              <a:rPr lang="ru-RU" dirty="0">
                <a:latin typeface="Century" panose="02040604050505020304" pitchFamily="18" charset="0"/>
              </a:rPr>
              <a:t> для забору Проб  </a:t>
            </a:r>
            <a:r>
              <a:rPr lang="ru-RU" dirty="0" err="1">
                <a:latin typeface="Century" panose="02040604050505020304" pitchFamily="18" charset="0"/>
              </a:rPr>
              <a:t>сечі</a:t>
            </a:r>
            <a:r>
              <a:rPr lang="ru-RU" dirty="0">
                <a:latin typeface="Century" panose="02040604050505020304" pitchFamily="18" charset="0"/>
              </a:rPr>
              <a:t>, з </a:t>
            </a:r>
            <a:r>
              <a:rPr lang="ru-RU" dirty="0" err="1">
                <a:latin typeface="Century" panose="02040604050505020304" pitchFamily="18" charset="0"/>
              </a:rPr>
              <a:t>яких</a:t>
            </a:r>
            <a:r>
              <a:rPr lang="ru-RU" dirty="0">
                <a:latin typeface="Century" panose="02040604050505020304" pitchFamily="18" charset="0"/>
              </a:rPr>
              <a:t> Спортсмен </a:t>
            </a:r>
            <a:r>
              <a:rPr lang="ru-RU" dirty="0" err="1">
                <a:latin typeface="Century" panose="02040604050505020304" pitchFamily="18" charset="0"/>
              </a:rPr>
              <a:t>може</a:t>
            </a:r>
            <a:r>
              <a:rPr lang="ru-RU" dirty="0">
                <a:latin typeface="Century" panose="02040604050505020304" pitchFamily="18" charset="0"/>
              </a:rPr>
              <a:t> </a:t>
            </a:r>
            <a:r>
              <a:rPr lang="ru-RU" dirty="0" err="1">
                <a:latin typeface="Century" panose="02040604050505020304" pitchFamily="18" charset="0"/>
              </a:rPr>
              <a:t>зробити</a:t>
            </a:r>
            <a:r>
              <a:rPr lang="ru-RU" dirty="0">
                <a:latin typeface="Century" panose="02040604050505020304" pitchFamily="18" charset="0"/>
              </a:rPr>
              <a:t> </a:t>
            </a:r>
            <a:r>
              <a:rPr lang="ru-RU" dirty="0" err="1">
                <a:latin typeface="Century" panose="02040604050505020304" pitchFamily="18" charset="0"/>
              </a:rPr>
              <a:t>свій</a:t>
            </a:r>
            <a:r>
              <a:rPr lang="ru-RU" dirty="0">
                <a:latin typeface="Century" panose="02040604050505020304" pitchFamily="18" charset="0"/>
              </a:rPr>
              <a:t> </a:t>
            </a:r>
            <a:r>
              <a:rPr lang="ru-RU" dirty="0" err="1">
                <a:latin typeface="Century" panose="02040604050505020304" pitchFamily="18" charset="0"/>
              </a:rPr>
              <a:t>вибір</a:t>
            </a:r>
            <a:r>
              <a:rPr lang="ru-RU" dirty="0">
                <a:latin typeface="Century" panose="02040604050505020304" pitchFamily="18" charset="0"/>
              </a:rPr>
              <a:t>.</a:t>
            </a:r>
            <a:endParaRPr lang="uk-UA" dirty="0">
              <a:latin typeface="Century" panose="02040604050505020304" pitchFamily="18" charset="0"/>
            </a:endParaRPr>
          </a:p>
          <a:p>
            <a:endParaRPr lang="uk-UA" dirty="0">
              <a:latin typeface="Century" panose="020406040505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1409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b="1" dirty="0">
                <a:effectLst/>
                <a:latin typeface="Century" panose="02040604050505020304" pitchFamily="18" charset="0"/>
              </a:rPr>
              <a:t>Порядок </a:t>
            </a:r>
            <a:r>
              <a:rPr lang="ru-RU" sz="2800" b="1" dirty="0" err="1">
                <a:effectLst/>
                <a:latin typeface="Century" panose="02040604050505020304" pitchFamily="18" charset="0"/>
              </a:rPr>
              <a:t>проведення</a:t>
            </a:r>
            <a:r>
              <a:rPr lang="ru-RU" sz="2800" b="1" dirty="0">
                <a:effectLst/>
                <a:latin typeface="Century" panose="02040604050505020304" pitchFamily="18" charset="0"/>
              </a:rPr>
              <a:t> </a:t>
            </a:r>
            <a:r>
              <a:rPr lang="ru-RU" sz="2800" b="1" dirty="0" err="1">
                <a:effectLst/>
                <a:latin typeface="Century" panose="02040604050505020304" pitchFamily="18" charset="0"/>
              </a:rPr>
              <a:t>процедури</a:t>
            </a:r>
            <a:r>
              <a:rPr lang="ru-RU" sz="2800" b="1" dirty="0">
                <a:effectLst/>
                <a:latin typeface="Century" panose="02040604050505020304" pitchFamily="18" charset="0"/>
              </a:rPr>
              <a:t> забору </a:t>
            </a:r>
            <a:r>
              <a:rPr lang="ru-RU" sz="2800" b="1" dirty="0" err="1">
                <a:effectLst/>
                <a:latin typeface="Century" panose="02040604050505020304" pitchFamily="18" charset="0"/>
              </a:rPr>
              <a:t>Проби</a:t>
            </a:r>
            <a:r>
              <a:rPr lang="ru-RU" sz="2800" b="1" dirty="0">
                <a:effectLst/>
                <a:latin typeface="Century" panose="02040604050505020304" pitchFamily="18" charset="0"/>
              </a:rPr>
              <a:t>(сеча):</a:t>
            </a:r>
            <a:endParaRPr lang="uk-UA" sz="2800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5656" y="1628800"/>
            <a:ext cx="6731145" cy="4943184"/>
          </a:xfrm>
        </p:spPr>
      </p:pic>
    </p:spTree>
    <p:extLst>
      <p:ext uri="{BB962C8B-B14F-4D97-AF65-F5344CB8AC3E}">
        <p14:creationId xmlns:p14="http://schemas.microsoft.com/office/powerpoint/2010/main" val="3197037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b="1" dirty="0">
                <a:effectLst/>
                <a:latin typeface="Century" panose="02040604050505020304" pitchFamily="18" charset="0"/>
              </a:rPr>
              <a:t>Порядок </a:t>
            </a:r>
            <a:r>
              <a:rPr lang="ru-RU" sz="2800" b="1" dirty="0" err="1">
                <a:effectLst/>
                <a:latin typeface="Century" panose="02040604050505020304" pitchFamily="18" charset="0"/>
              </a:rPr>
              <a:t>проведення</a:t>
            </a:r>
            <a:r>
              <a:rPr lang="ru-RU" sz="2800" b="1" dirty="0">
                <a:effectLst/>
                <a:latin typeface="Century" panose="02040604050505020304" pitchFamily="18" charset="0"/>
              </a:rPr>
              <a:t> </a:t>
            </a:r>
            <a:r>
              <a:rPr lang="ru-RU" sz="2800" b="1" dirty="0" err="1">
                <a:effectLst/>
                <a:latin typeface="Century" panose="02040604050505020304" pitchFamily="18" charset="0"/>
              </a:rPr>
              <a:t>процедури</a:t>
            </a:r>
            <a:r>
              <a:rPr lang="ru-RU" sz="2800" b="1" dirty="0">
                <a:effectLst/>
                <a:latin typeface="Century" panose="02040604050505020304" pitchFamily="18" charset="0"/>
              </a:rPr>
              <a:t> забору </a:t>
            </a:r>
            <a:r>
              <a:rPr lang="ru-RU" sz="2800" b="1" dirty="0" err="1">
                <a:effectLst/>
                <a:latin typeface="Century" panose="02040604050505020304" pitchFamily="18" charset="0"/>
              </a:rPr>
              <a:t>Проби</a:t>
            </a:r>
            <a:r>
              <a:rPr lang="ru-RU" sz="2800" b="1" dirty="0">
                <a:effectLst/>
                <a:latin typeface="Century" panose="02040604050505020304" pitchFamily="18" charset="0"/>
              </a:rPr>
              <a:t>(сеча):</a:t>
            </a:r>
            <a:endParaRPr lang="uk-UA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>
              <a:buNone/>
            </a:pPr>
            <a:r>
              <a:rPr lang="ru-RU" dirty="0">
                <a:latin typeface="Century" panose="02040604050505020304" pitchFamily="18" charset="0"/>
              </a:rPr>
              <a:t>3. </a:t>
            </a:r>
            <a:r>
              <a:rPr lang="ru-RU" dirty="0" err="1">
                <a:latin typeface="Century" panose="02040604050505020304" pitchFamily="18" charset="0"/>
              </a:rPr>
              <a:t>Допінг-офіцер</a:t>
            </a:r>
            <a:r>
              <a:rPr lang="ru-RU" dirty="0">
                <a:latin typeface="Century" panose="02040604050505020304" pitchFamily="18" charset="0"/>
              </a:rPr>
              <a:t> </a:t>
            </a:r>
            <a:r>
              <a:rPr lang="ru-RU" dirty="0" err="1">
                <a:latin typeface="Century" panose="02040604050505020304" pitchFamily="18" charset="0"/>
              </a:rPr>
              <a:t>або</a:t>
            </a:r>
            <a:r>
              <a:rPr lang="ru-RU" dirty="0">
                <a:latin typeface="Century" panose="02040604050505020304" pitchFamily="18" charset="0"/>
              </a:rPr>
              <a:t> </a:t>
            </a:r>
            <a:r>
              <a:rPr lang="ru-RU" dirty="0" err="1">
                <a:latin typeface="Century" panose="02040604050505020304" pitchFamily="18" charset="0"/>
              </a:rPr>
              <a:t>шаперон</a:t>
            </a:r>
            <a:r>
              <a:rPr lang="ru-RU" dirty="0">
                <a:latin typeface="Century" panose="02040604050505020304" pitchFamily="18" charset="0"/>
              </a:rPr>
              <a:t> та Спортсмен </a:t>
            </a:r>
            <a:r>
              <a:rPr lang="ru-RU" dirty="0" err="1">
                <a:latin typeface="Century" panose="02040604050505020304" pitchFamily="18" charset="0"/>
              </a:rPr>
              <a:t>повинні</a:t>
            </a:r>
            <a:r>
              <a:rPr lang="ru-RU" dirty="0">
                <a:latin typeface="Century" panose="02040604050505020304" pitchFamily="18" charset="0"/>
              </a:rPr>
              <a:t> пройти до </a:t>
            </a:r>
            <a:r>
              <a:rPr lang="ru-RU" dirty="0" err="1">
                <a:latin typeface="Century" panose="02040604050505020304" pitchFamily="18" charset="0"/>
              </a:rPr>
              <a:t>туалетної</a:t>
            </a:r>
            <a:r>
              <a:rPr lang="ru-RU" dirty="0">
                <a:latin typeface="Century" panose="02040604050505020304" pitchFamily="18" charset="0"/>
              </a:rPr>
              <a:t> </a:t>
            </a:r>
            <a:r>
              <a:rPr lang="ru-RU" dirty="0" err="1">
                <a:latin typeface="Century" panose="02040604050505020304" pitchFamily="18" charset="0"/>
              </a:rPr>
              <a:t>кімнати</a:t>
            </a:r>
            <a:r>
              <a:rPr lang="ru-RU" dirty="0">
                <a:latin typeface="Century" panose="02040604050505020304" pitchFamily="18" charset="0"/>
              </a:rPr>
              <a:t>  для забору </a:t>
            </a:r>
            <a:r>
              <a:rPr lang="ru-RU" dirty="0" err="1">
                <a:latin typeface="Century" panose="02040604050505020304" pitchFamily="18" charset="0"/>
              </a:rPr>
              <a:t>зразка</a:t>
            </a:r>
            <a:r>
              <a:rPr lang="ru-RU" dirty="0">
                <a:latin typeface="Century" panose="02040604050505020304" pitchFamily="18" charset="0"/>
              </a:rPr>
              <a:t>.</a:t>
            </a:r>
            <a:endParaRPr lang="uk-UA" dirty="0">
              <a:latin typeface="Century" panose="02040604050505020304" pitchFamily="18" charset="0"/>
            </a:endParaRPr>
          </a:p>
          <a:p>
            <a:pPr marL="82296" indent="0">
              <a:buNone/>
            </a:pPr>
            <a:r>
              <a:rPr lang="ru-RU" dirty="0">
                <a:latin typeface="Century" panose="02040604050505020304" pitchFamily="18" charset="0"/>
              </a:rPr>
              <a:t>4. </a:t>
            </a:r>
            <a:r>
              <a:rPr lang="ru-RU" dirty="0" err="1">
                <a:latin typeface="Century" panose="02040604050505020304" pitchFamily="18" charset="0"/>
              </a:rPr>
              <a:t>Допінг-офіцер</a:t>
            </a:r>
            <a:r>
              <a:rPr lang="ru-RU" dirty="0">
                <a:latin typeface="Century" panose="02040604050505020304" pitchFamily="18" charset="0"/>
              </a:rPr>
              <a:t> </a:t>
            </a:r>
            <a:r>
              <a:rPr lang="ru-RU" dirty="0" err="1">
                <a:latin typeface="Century" panose="02040604050505020304" pitchFamily="18" charset="0"/>
              </a:rPr>
              <a:t>або</a:t>
            </a:r>
            <a:r>
              <a:rPr lang="ru-RU" dirty="0">
                <a:latin typeface="Century" panose="02040604050505020304" pitchFamily="18" charset="0"/>
              </a:rPr>
              <a:t> </a:t>
            </a:r>
            <a:r>
              <a:rPr lang="ru-RU" dirty="0" err="1">
                <a:latin typeface="Century" panose="02040604050505020304" pitchFamily="18" charset="0"/>
              </a:rPr>
              <a:t>Шаперон</a:t>
            </a:r>
            <a:r>
              <a:rPr lang="ru-RU" dirty="0">
                <a:latin typeface="Century" panose="02040604050505020304" pitchFamily="18" charset="0"/>
              </a:rPr>
              <a:t>, </a:t>
            </a:r>
            <a:r>
              <a:rPr lang="ru-RU" dirty="0" err="1">
                <a:latin typeface="Century" panose="02040604050505020304" pitchFamily="18" charset="0"/>
              </a:rPr>
              <a:t>який</a:t>
            </a:r>
            <a:r>
              <a:rPr lang="ru-RU" dirty="0">
                <a:latin typeface="Century" panose="02040604050505020304" pitchFamily="18" charset="0"/>
              </a:rPr>
              <a:t> </a:t>
            </a:r>
            <a:r>
              <a:rPr lang="ru-RU" dirty="0" err="1">
                <a:latin typeface="Century" panose="02040604050505020304" pitchFamily="18" charset="0"/>
              </a:rPr>
              <a:t>спостерігає</a:t>
            </a:r>
            <a:r>
              <a:rPr lang="ru-RU" dirty="0">
                <a:latin typeface="Century" panose="02040604050505020304" pitchFamily="18" charset="0"/>
              </a:rPr>
              <a:t> за процедурою </a:t>
            </a:r>
            <a:r>
              <a:rPr lang="ru-RU" dirty="0" err="1">
                <a:latin typeface="Century" panose="02040604050505020304" pitchFamily="18" charset="0"/>
              </a:rPr>
              <a:t>здачі</a:t>
            </a:r>
            <a:r>
              <a:rPr lang="ru-RU" dirty="0">
                <a:latin typeface="Century" panose="02040604050505020304" pitchFamily="18" charset="0"/>
              </a:rPr>
              <a:t> </a:t>
            </a:r>
            <a:r>
              <a:rPr lang="ru-RU" dirty="0" err="1">
                <a:latin typeface="Century" panose="02040604050505020304" pitchFamily="18" charset="0"/>
              </a:rPr>
              <a:t>зразка</a:t>
            </a:r>
            <a:r>
              <a:rPr lang="ru-RU" dirty="0">
                <a:latin typeface="Century" panose="02040604050505020304" pitchFamily="18" charset="0"/>
              </a:rPr>
              <a:t> Спортсмена, </a:t>
            </a:r>
            <a:r>
              <a:rPr lang="ru-RU" dirty="0" err="1">
                <a:latin typeface="Century" panose="02040604050505020304" pitchFamily="18" charset="0"/>
              </a:rPr>
              <a:t>повиненбути</a:t>
            </a:r>
            <a:r>
              <a:rPr lang="ru-RU" dirty="0">
                <a:latin typeface="Century" panose="02040604050505020304" pitchFamily="18" charset="0"/>
              </a:rPr>
              <a:t> </a:t>
            </a:r>
            <a:r>
              <a:rPr lang="ru-RU" dirty="0" err="1">
                <a:latin typeface="Century" panose="02040604050505020304" pitchFamily="18" charset="0"/>
              </a:rPr>
              <a:t>однієї</a:t>
            </a:r>
            <a:r>
              <a:rPr lang="ru-RU" dirty="0">
                <a:latin typeface="Century" panose="02040604050505020304" pitchFamily="18" charset="0"/>
              </a:rPr>
              <a:t> </a:t>
            </a:r>
            <a:r>
              <a:rPr lang="ru-RU" dirty="0" err="1">
                <a:latin typeface="Century" panose="02040604050505020304" pitchFamily="18" charset="0"/>
              </a:rPr>
              <a:t>статі</a:t>
            </a:r>
            <a:r>
              <a:rPr lang="ru-RU" dirty="0">
                <a:latin typeface="Century" panose="02040604050505020304" pitchFamily="18" charset="0"/>
              </a:rPr>
              <a:t> </a:t>
            </a:r>
            <a:r>
              <a:rPr lang="ru-RU" dirty="0" err="1">
                <a:latin typeface="Century" panose="02040604050505020304" pitchFamily="18" charset="0"/>
              </a:rPr>
              <a:t>зі</a:t>
            </a:r>
            <a:r>
              <a:rPr lang="ru-RU" dirty="0">
                <a:latin typeface="Century" panose="02040604050505020304" pitchFamily="18" charset="0"/>
              </a:rPr>
              <a:t> Спортсменом.</a:t>
            </a:r>
            <a:endParaRPr lang="uk-UA" dirty="0">
              <a:latin typeface="Century" panose="02040604050505020304" pitchFamily="18" charset="0"/>
            </a:endParaRPr>
          </a:p>
          <a:p>
            <a:endParaRPr lang="uk-UA" dirty="0">
              <a:latin typeface="Century" panose="020406040505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3205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b="1" dirty="0">
                <a:effectLst/>
                <a:latin typeface="Century" panose="02040604050505020304" pitchFamily="18" charset="0"/>
              </a:rPr>
              <a:t>Порядок </a:t>
            </a:r>
            <a:r>
              <a:rPr lang="ru-RU" sz="2800" b="1" dirty="0" err="1">
                <a:effectLst/>
                <a:latin typeface="Century" panose="02040604050505020304" pitchFamily="18" charset="0"/>
              </a:rPr>
              <a:t>проведення</a:t>
            </a:r>
            <a:r>
              <a:rPr lang="ru-RU" sz="2800" b="1" dirty="0">
                <a:effectLst/>
                <a:latin typeface="Century" panose="02040604050505020304" pitchFamily="18" charset="0"/>
              </a:rPr>
              <a:t> </a:t>
            </a:r>
            <a:r>
              <a:rPr lang="ru-RU" sz="2800" b="1" dirty="0" err="1">
                <a:effectLst/>
                <a:latin typeface="Century" panose="02040604050505020304" pitchFamily="18" charset="0"/>
              </a:rPr>
              <a:t>процедури</a:t>
            </a:r>
            <a:r>
              <a:rPr lang="ru-RU" sz="2800" b="1" dirty="0">
                <a:effectLst/>
                <a:latin typeface="Century" panose="02040604050505020304" pitchFamily="18" charset="0"/>
              </a:rPr>
              <a:t> забору </a:t>
            </a:r>
            <a:r>
              <a:rPr lang="ru-RU" sz="2800" b="1" dirty="0" err="1">
                <a:effectLst/>
                <a:latin typeface="Century" panose="02040604050505020304" pitchFamily="18" charset="0"/>
              </a:rPr>
              <a:t>Проби</a:t>
            </a:r>
            <a:r>
              <a:rPr lang="ru-RU" sz="2800" b="1" dirty="0">
                <a:effectLst/>
                <a:latin typeface="Century" panose="02040604050505020304" pitchFamily="18" charset="0"/>
              </a:rPr>
              <a:t>(сеча):</a:t>
            </a:r>
            <a:endParaRPr lang="uk-UA" sz="2800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1112" y="1556792"/>
            <a:ext cx="6863741" cy="5040560"/>
          </a:xfrm>
        </p:spPr>
      </p:pic>
    </p:spTree>
    <p:extLst>
      <p:ext uri="{BB962C8B-B14F-4D97-AF65-F5344CB8AC3E}">
        <p14:creationId xmlns:p14="http://schemas.microsoft.com/office/powerpoint/2010/main" val="809143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b="1" dirty="0">
                <a:effectLst/>
                <a:latin typeface="Century" panose="02040604050505020304" pitchFamily="18" charset="0"/>
              </a:rPr>
              <a:t>Порядок </a:t>
            </a:r>
            <a:r>
              <a:rPr lang="ru-RU" sz="2800" b="1" dirty="0" err="1">
                <a:effectLst/>
                <a:latin typeface="Century" panose="02040604050505020304" pitchFamily="18" charset="0"/>
              </a:rPr>
              <a:t>проведення</a:t>
            </a:r>
            <a:r>
              <a:rPr lang="ru-RU" sz="2800" b="1" dirty="0">
                <a:effectLst/>
                <a:latin typeface="Century" panose="02040604050505020304" pitchFamily="18" charset="0"/>
              </a:rPr>
              <a:t> </a:t>
            </a:r>
            <a:r>
              <a:rPr lang="ru-RU" sz="2800" b="1" dirty="0" err="1">
                <a:effectLst/>
                <a:latin typeface="Century" panose="02040604050505020304" pitchFamily="18" charset="0"/>
              </a:rPr>
              <a:t>процедури</a:t>
            </a:r>
            <a:r>
              <a:rPr lang="ru-RU" sz="2800" b="1" dirty="0">
                <a:effectLst/>
                <a:latin typeface="Century" panose="02040604050505020304" pitchFamily="18" charset="0"/>
              </a:rPr>
              <a:t> забору </a:t>
            </a:r>
            <a:r>
              <a:rPr lang="ru-RU" sz="2800" b="1" dirty="0" err="1">
                <a:effectLst/>
                <a:latin typeface="Century" panose="02040604050505020304" pitchFamily="18" charset="0"/>
              </a:rPr>
              <a:t>Проби</a:t>
            </a:r>
            <a:r>
              <a:rPr lang="ru-RU" sz="2800" b="1" dirty="0">
                <a:effectLst/>
                <a:latin typeface="Century" panose="02040604050505020304" pitchFamily="18" charset="0"/>
              </a:rPr>
              <a:t>(сеча):</a:t>
            </a:r>
            <a:endParaRPr lang="uk-UA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43608" y="1196752"/>
            <a:ext cx="7920880" cy="4800600"/>
          </a:xfrm>
        </p:spPr>
        <p:txBody>
          <a:bodyPr>
            <a:noAutofit/>
          </a:bodyPr>
          <a:lstStyle/>
          <a:p>
            <a:pPr marL="82296" indent="0">
              <a:buNone/>
            </a:pPr>
            <a:r>
              <a:rPr lang="ru-RU" sz="2200" dirty="0">
                <a:latin typeface="Century" panose="02040604050505020304" pitchFamily="18" charset="0"/>
              </a:rPr>
              <a:t>5. </a:t>
            </a:r>
            <a:r>
              <a:rPr lang="ru-RU" sz="2200" dirty="0" err="1">
                <a:latin typeface="Century" panose="02040604050505020304" pitchFamily="18" charset="0"/>
              </a:rPr>
              <a:t>Якщо</a:t>
            </a:r>
            <a:r>
              <a:rPr lang="ru-RU" sz="2200" dirty="0">
                <a:latin typeface="Century" panose="02040604050505020304" pitchFamily="18" charset="0"/>
              </a:rPr>
              <a:t> Спортсмен є </a:t>
            </a:r>
            <a:r>
              <a:rPr lang="ru-RU" sz="2200" dirty="0" err="1">
                <a:latin typeface="Century" panose="02040604050505020304" pitchFamily="18" charset="0"/>
              </a:rPr>
              <a:t>неповнолітньою</a:t>
            </a:r>
            <a:r>
              <a:rPr lang="ru-RU" sz="2200" dirty="0">
                <a:latin typeface="Century" panose="02040604050505020304" pitchFamily="18" charset="0"/>
              </a:rPr>
              <a:t> особою та / </a:t>
            </a:r>
            <a:r>
              <a:rPr lang="ru-RU" sz="2200" dirty="0" err="1">
                <a:latin typeface="Century" panose="02040604050505020304" pitchFamily="18" charset="0"/>
              </a:rPr>
              <a:t>або</a:t>
            </a:r>
            <a:r>
              <a:rPr lang="ru-RU" sz="2200" dirty="0">
                <a:latin typeface="Century" panose="02040604050505020304" pitchFamily="18" charset="0"/>
              </a:rPr>
              <a:t> </a:t>
            </a:r>
            <a:r>
              <a:rPr lang="ru-RU" sz="2200" dirty="0" err="1">
                <a:latin typeface="Century" panose="02040604050505020304" pitchFamily="18" charset="0"/>
              </a:rPr>
              <a:t>має</a:t>
            </a:r>
            <a:r>
              <a:rPr lang="ru-RU" sz="2200" dirty="0">
                <a:latin typeface="Century" panose="02040604050505020304" pitchFamily="18" charset="0"/>
              </a:rPr>
              <a:t> </a:t>
            </a:r>
            <a:r>
              <a:rPr lang="ru-RU" sz="2200" dirty="0" err="1">
                <a:latin typeface="Century" panose="02040604050505020304" pitchFamily="18" charset="0"/>
              </a:rPr>
              <a:t>інвалідність</a:t>
            </a:r>
            <a:r>
              <a:rPr lang="ru-RU" sz="2200" dirty="0">
                <a:latin typeface="Century" panose="02040604050505020304" pitchFamily="18" charset="0"/>
              </a:rPr>
              <a:t> (див. </a:t>
            </a:r>
            <a:r>
              <a:rPr lang="ru-RU" sz="2200" dirty="0" err="1">
                <a:latin typeface="Century" panose="02040604050505020304" pitchFamily="18" charset="0"/>
              </a:rPr>
              <a:t>Посилання</a:t>
            </a:r>
            <a:r>
              <a:rPr lang="ru-RU" sz="2200" dirty="0">
                <a:latin typeface="Century" panose="02040604050505020304" pitchFamily="18" charset="0"/>
              </a:rPr>
              <a:t> 6.7, 6.8), </a:t>
            </a:r>
            <a:r>
              <a:rPr lang="ru-RU" sz="2200" dirty="0" err="1">
                <a:latin typeface="Century" panose="02040604050505020304" pitchFamily="18" charset="0"/>
              </a:rPr>
              <a:t>представник</a:t>
            </a:r>
            <a:r>
              <a:rPr lang="ru-RU" sz="2200" dirty="0">
                <a:latin typeface="Century" panose="02040604050505020304" pitchFamily="18" charset="0"/>
              </a:rPr>
              <a:t> Спортсмена </a:t>
            </a:r>
            <a:r>
              <a:rPr lang="ru-RU" sz="2200" dirty="0" err="1">
                <a:latin typeface="Century" panose="02040604050505020304" pitchFamily="18" charset="0"/>
              </a:rPr>
              <a:t>може</a:t>
            </a:r>
            <a:r>
              <a:rPr lang="ru-RU" sz="2200" dirty="0">
                <a:latin typeface="Century" panose="02040604050505020304" pitchFamily="18" charset="0"/>
              </a:rPr>
              <a:t> за </a:t>
            </a:r>
            <a:r>
              <a:rPr lang="ru-RU" sz="2200" dirty="0" err="1">
                <a:latin typeface="Century" panose="02040604050505020304" pitchFamily="18" charset="0"/>
              </a:rPr>
              <a:t>згодою</a:t>
            </a:r>
            <a:r>
              <a:rPr lang="ru-RU" sz="2200" dirty="0">
                <a:latin typeface="Century" panose="02040604050505020304" pitchFamily="18" charset="0"/>
              </a:rPr>
              <a:t> Спортсмена </a:t>
            </a:r>
            <a:r>
              <a:rPr lang="ru-RU" sz="2200" dirty="0" err="1">
                <a:latin typeface="Century" panose="02040604050505020304" pitchFamily="18" charset="0"/>
              </a:rPr>
              <a:t>супроводжувати</a:t>
            </a:r>
            <a:r>
              <a:rPr lang="ru-RU" sz="2200" dirty="0">
                <a:latin typeface="Century" panose="02040604050505020304" pitchFamily="18" charset="0"/>
              </a:rPr>
              <a:t> </a:t>
            </a:r>
            <a:r>
              <a:rPr lang="ru-RU" sz="2200" dirty="0" err="1">
                <a:latin typeface="Century" panose="02040604050505020304" pitchFamily="18" charset="0"/>
              </a:rPr>
              <a:t>його</a:t>
            </a:r>
            <a:r>
              <a:rPr lang="ru-RU" sz="2200" dirty="0">
                <a:latin typeface="Century" panose="02040604050505020304" pitchFamily="18" charset="0"/>
              </a:rPr>
              <a:t> / ї в </a:t>
            </a:r>
            <a:r>
              <a:rPr lang="ru-RU" sz="2200" dirty="0" err="1">
                <a:latin typeface="Century" panose="02040604050505020304" pitchFamily="18" charset="0"/>
              </a:rPr>
              <a:t>туалетну</a:t>
            </a:r>
            <a:r>
              <a:rPr lang="ru-RU" sz="2200" dirty="0">
                <a:latin typeface="Century" panose="02040604050505020304" pitchFamily="18" charset="0"/>
              </a:rPr>
              <a:t> </a:t>
            </a:r>
            <a:r>
              <a:rPr lang="ru-RU" sz="2200" dirty="0" err="1">
                <a:latin typeface="Century" panose="02040604050505020304" pitchFamily="18" charset="0"/>
              </a:rPr>
              <a:t>кімнату</a:t>
            </a:r>
            <a:r>
              <a:rPr lang="ru-RU" sz="2200" dirty="0">
                <a:latin typeface="Century" panose="02040604050505020304" pitchFamily="18" charset="0"/>
              </a:rPr>
              <a:t>, </a:t>
            </a:r>
            <a:r>
              <a:rPr lang="ru-RU" sz="2200" dirty="0" err="1">
                <a:latin typeface="Century" panose="02040604050505020304" pitchFamily="18" charset="0"/>
              </a:rPr>
              <a:t>щоб</a:t>
            </a:r>
            <a:r>
              <a:rPr lang="ru-RU" sz="2200" dirty="0">
                <a:latin typeface="Century" panose="02040604050505020304" pitchFamily="18" charset="0"/>
              </a:rPr>
              <a:t> </a:t>
            </a:r>
            <a:r>
              <a:rPr lang="ru-RU" sz="2200" dirty="0" err="1">
                <a:latin typeface="Century" panose="02040604050505020304" pitchFamily="18" charset="0"/>
              </a:rPr>
              <a:t>спостерігати</a:t>
            </a:r>
            <a:r>
              <a:rPr lang="ru-RU" sz="2200" dirty="0">
                <a:latin typeface="Century" panose="02040604050505020304" pitchFamily="18" charset="0"/>
              </a:rPr>
              <a:t> за </a:t>
            </a:r>
            <a:r>
              <a:rPr lang="ru-RU" sz="2200" dirty="0" err="1">
                <a:latin typeface="Century" panose="02040604050505020304" pitchFamily="18" charset="0"/>
              </a:rPr>
              <a:t>Шапероном</a:t>
            </a:r>
            <a:r>
              <a:rPr lang="ru-RU" sz="2200" dirty="0">
                <a:latin typeface="Century" panose="02040604050505020304" pitchFamily="18" charset="0"/>
              </a:rPr>
              <a:t> </a:t>
            </a:r>
            <a:r>
              <a:rPr lang="ru-RU" sz="2200" dirty="0" err="1">
                <a:latin typeface="Century" panose="02040604050505020304" pitchFamily="18" charset="0"/>
              </a:rPr>
              <a:t>чи</a:t>
            </a:r>
            <a:r>
              <a:rPr lang="ru-RU" sz="2200" dirty="0">
                <a:latin typeface="Century" panose="02040604050505020304" pitchFamily="18" charset="0"/>
              </a:rPr>
              <a:t> ДО, коли Спортсмен проходить процедуру </a:t>
            </a:r>
            <a:r>
              <a:rPr lang="ru-RU" sz="2200" dirty="0" err="1">
                <a:latin typeface="Century" panose="02040604050505020304" pitchFamily="18" charset="0"/>
              </a:rPr>
              <a:t>здачі</a:t>
            </a:r>
            <a:r>
              <a:rPr lang="ru-RU" sz="2200" dirty="0">
                <a:latin typeface="Century" panose="02040604050505020304" pitchFamily="18" charset="0"/>
              </a:rPr>
              <a:t>  </a:t>
            </a:r>
            <a:r>
              <a:rPr lang="ru-RU" sz="2200" dirty="0" err="1">
                <a:latin typeface="Century" panose="02040604050505020304" pitchFamily="18" charset="0"/>
              </a:rPr>
              <a:t>Проби</a:t>
            </a:r>
            <a:r>
              <a:rPr lang="ru-RU" sz="2200" dirty="0">
                <a:latin typeface="Century" panose="02040604050505020304" pitchFamily="18" charset="0"/>
              </a:rPr>
              <a:t> </a:t>
            </a:r>
            <a:r>
              <a:rPr lang="ru-RU" sz="2200" dirty="0" err="1">
                <a:latin typeface="Century" panose="02040604050505020304" pitchFamily="18" charset="0"/>
              </a:rPr>
              <a:t>сечі</a:t>
            </a:r>
            <a:r>
              <a:rPr lang="ru-RU" sz="2200" dirty="0">
                <a:latin typeface="Century" panose="02040604050505020304" pitchFamily="18" charset="0"/>
              </a:rPr>
              <a:t>, але не </a:t>
            </a:r>
            <a:r>
              <a:rPr lang="ru-RU" sz="2200" dirty="0" err="1">
                <a:latin typeface="Century" panose="02040604050505020304" pitchFamily="18" charset="0"/>
              </a:rPr>
              <a:t>може</a:t>
            </a:r>
            <a:r>
              <a:rPr lang="ru-RU" sz="2200" dirty="0">
                <a:latin typeface="Century" panose="02040604050505020304" pitchFamily="18" charset="0"/>
              </a:rPr>
              <a:t> </a:t>
            </a:r>
            <a:r>
              <a:rPr lang="ru-RU" sz="2200" dirty="0" err="1">
                <a:latin typeface="Century" panose="02040604050505020304" pitchFamily="18" charset="0"/>
              </a:rPr>
              <a:t>спостерігати</a:t>
            </a:r>
            <a:r>
              <a:rPr lang="ru-RU" sz="2200" dirty="0">
                <a:latin typeface="Century" panose="02040604050505020304" pitchFamily="18" charset="0"/>
              </a:rPr>
              <a:t> за Спортсменом </a:t>
            </a:r>
            <a:r>
              <a:rPr lang="ru-RU" sz="2200" dirty="0" err="1">
                <a:latin typeface="Century" panose="02040604050505020304" pitchFamily="18" charset="0"/>
              </a:rPr>
              <a:t>під</a:t>
            </a:r>
            <a:r>
              <a:rPr lang="ru-RU" sz="2200" dirty="0">
                <a:latin typeface="Century" panose="02040604050505020304" pitchFamily="18" charset="0"/>
              </a:rPr>
              <a:t> час </a:t>
            </a:r>
            <a:r>
              <a:rPr lang="ru-RU" sz="2200" dirty="0" err="1">
                <a:latin typeface="Century" panose="02040604050505020304" pitchFamily="18" charset="0"/>
              </a:rPr>
              <a:t>того,як</a:t>
            </a:r>
            <a:r>
              <a:rPr lang="ru-RU" sz="2200" dirty="0">
                <a:latin typeface="Century" panose="02040604050505020304" pitchFamily="18" charset="0"/>
              </a:rPr>
              <a:t> Спортсмен </a:t>
            </a:r>
            <a:r>
              <a:rPr lang="ru-RU" sz="2200" dirty="0" err="1">
                <a:latin typeface="Century" panose="02040604050505020304" pitchFamily="18" charset="0"/>
              </a:rPr>
              <a:t>здає</a:t>
            </a:r>
            <a:r>
              <a:rPr lang="ru-RU" sz="2200" dirty="0">
                <a:latin typeface="Century" panose="02040604050505020304" pitchFamily="18" charset="0"/>
              </a:rPr>
              <a:t> </a:t>
            </a:r>
            <a:r>
              <a:rPr lang="ru-RU" sz="2200" dirty="0" err="1">
                <a:latin typeface="Century" panose="02040604050505020304" pitchFamily="18" charset="0"/>
              </a:rPr>
              <a:t>зразок</a:t>
            </a:r>
            <a:r>
              <a:rPr lang="ru-RU" sz="2200" dirty="0">
                <a:latin typeface="Century" panose="02040604050505020304" pitchFamily="18" charset="0"/>
              </a:rPr>
              <a:t>, </a:t>
            </a:r>
            <a:r>
              <a:rPr lang="ru-RU" sz="2200" dirty="0" err="1">
                <a:latin typeface="Century" panose="02040604050505020304" pitchFamily="18" charset="0"/>
              </a:rPr>
              <a:t>крім</a:t>
            </a:r>
            <a:r>
              <a:rPr lang="ru-RU" sz="2200" dirty="0">
                <a:latin typeface="Century" panose="02040604050505020304" pitchFamily="18" charset="0"/>
              </a:rPr>
              <a:t> </a:t>
            </a:r>
            <a:r>
              <a:rPr lang="ru-RU" sz="2200" dirty="0" err="1">
                <a:latin typeface="Century" panose="02040604050505020304" pitchFamily="18" charset="0"/>
              </a:rPr>
              <a:t>випадків</a:t>
            </a:r>
            <a:r>
              <a:rPr lang="ru-RU" sz="2200" dirty="0">
                <a:latin typeface="Century" panose="02040604050505020304" pitchFamily="18" charset="0"/>
              </a:rPr>
              <a:t>, коли Спортсмен </a:t>
            </a:r>
            <a:r>
              <a:rPr lang="ru-RU" sz="2200" dirty="0" err="1">
                <a:latin typeface="Century" panose="02040604050505020304" pitchFamily="18" charset="0"/>
              </a:rPr>
              <a:t>це</a:t>
            </a:r>
            <a:r>
              <a:rPr lang="ru-RU" sz="2200" dirty="0">
                <a:latin typeface="Century" panose="02040604050505020304" pitchFamily="18" charset="0"/>
              </a:rPr>
              <a:t> дозволив. </a:t>
            </a:r>
            <a:r>
              <a:rPr lang="ru-RU" sz="2200" dirty="0" err="1">
                <a:latin typeface="Century" panose="02040604050505020304" pitchFamily="18" charset="0"/>
              </a:rPr>
              <a:t>Якщо</a:t>
            </a:r>
            <a:r>
              <a:rPr lang="ru-RU" sz="2200" dirty="0">
                <a:latin typeface="Century" panose="02040604050505020304" pitchFamily="18" charset="0"/>
              </a:rPr>
              <a:t> Спортсмен є </a:t>
            </a:r>
            <a:r>
              <a:rPr lang="ru-RU" sz="2200" dirty="0" err="1">
                <a:latin typeface="Century" panose="02040604050505020304" pitchFamily="18" charset="0"/>
              </a:rPr>
              <a:t>неповнолітньою</a:t>
            </a:r>
            <a:r>
              <a:rPr lang="ru-RU" sz="2200" dirty="0">
                <a:latin typeface="Century" panose="02040604050505020304" pitchFamily="18" charset="0"/>
              </a:rPr>
              <a:t> особою та / </a:t>
            </a:r>
            <a:r>
              <a:rPr lang="ru-RU" sz="2200" dirty="0" err="1">
                <a:latin typeface="Century" panose="02040604050505020304" pitchFamily="18" charset="0"/>
              </a:rPr>
              <a:t>або</a:t>
            </a:r>
            <a:r>
              <a:rPr lang="ru-RU" sz="2200" dirty="0">
                <a:latin typeface="Century" panose="02040604050505020304" pitchFamily="18" charset="0"/>
              </a:rPr>
              <a:t> </a:t>
            </a:r>
            <a:r>
              <a:rPr lang="ru-RU" sz="2200" dirty="0" err="1">
                <a:latin typeface="Century" panose="02040604050505020304" pitchFamily="18" charset="0"/>
              </a:rPr>
              <a:t>має</a:t>
            </a:r>
            <a:r>
              <a:rPr lang="ru-RU" sz="2200" dirty="0">
                <a:latin typeface="Century" panose="02040604050505020304" pitchFamily="18" charset="0"/>
              </a:rPr>
              <a:t> </a:t>
            </a:r>
            <a:r>
              <a:rPr lang="ru-RU" sz="2200" dirty="0" err="1">
                <a:latin typeface="Century" panose="02040604050505020304" pitchFamily="18" charset="0"/>
              </a:rPr>
              <a:t>інвалідність</a:t>
            </a:r>
            <a:r>
              <a:rPr lang="ru-RU" sz="2200" dirty="0">
                <a:latin typeface="Century" panose="02040604050505020304" pitchFamily="18" charset="0"/>
              </a:rPr>
              <a:t> та </a:t>
            </a:r>
            <a:r>
              <a:rPr lang="ru-RU" sz="2200" dirty="0" err="1">
                <a:latin typeface="Century" panose="02040604050505020304" pitchFamily="18" charset="0"/>
              </a:rPr>
              <a:t>вирішує</a:t>
            </a:r>
            <a:r>
              <a:rPr lang="ru-RU" sz="2200" dirty="0">
                <a:latin typeface="Century" panose="02040604050505020304" pitchFamily="18" charset="0"/>
              </a:rPr>
              <a:t>, </a:t>
            </a:r>
            <a:r>
              <a:rPr lang="ru-RU" sz="2200" dirty="0" err="1">
                <a:latin typeface="Century" panose="02040604050505020304" pitchFamily="18" charset="0"/>
              </a:rPr>
              <a:t>щоб</a:t>
            </a:r>
            <a:r>
              <a:rPr lang="ru-RU" sz="2200" dirty="0">
                <a:latin typeface="Century" panose="02040604050505020304" pitchFamily="18" charset="0"/>
              </a:rPr>
              <a:t> </a:t>
            </a:r>
            <a:r>
              <a:rPr lang="ru-RU" sz="2200" dirty="0" err="1">
                <a:latin typeface="Century" panose="02040604050505020304" pitchFamily="18" charset="0"/>
              </a:rPr>
              <a:t>його</a:t>
            </a:r>
            <a:r>
              <a:rPr lang="ru-RU" sz="2200" dirty="0">
                <a:latin typeface="Century" panose="02040604050505020304" pitchFamily="18" charset="0"/>
              </a:rPr>
              <a:t> / </a:t>
            </a:r>
            <a:r>
              <a:rPr lang="ru-RU" sz="2200" dirty="0" err="1">
                <a:latin typeface="Century" panose="02040604050505020304" pitchFamily="18" charset="0"/>
              </a:rPr>
              <a:t>її</a:t>
            </a:r>
            <a:r>
              <a:rPr lang="ru-RU" sz="2200" dirty="0">
                <a:latin typeface="Century" panose="02040604050505020304" pitchFamily="18" charset="0"/>
              </a:rPr>
              <a:t> </a:t>
            </a:r>
            <a:r>
              <a:rPr lang="ru-RU" sz="2200" dirty="0" err="1">
                <a:latin typeface="Century" panose="02040604050505020304" pitchFamily="18" charset="0"/>
              </a:rPr>
              <a:t>спортсменський</a:t>
            </a:r>
            <a:r>
              <a:rPr lang="ru-RU" sz="2200" dirty="0">
                <a:latin typeface="Century" panose="02040604050505020304" pitchFamily="18" charset="0"/>
              </a:rPr>
              <a:t> </a:t>
            </a:r>
            <a:r>
              <a:rPr lang="ru-RU" sz="2200" dirty="0" err="1">
                <a:latin typeface="Century" panose="02040604050505020304" pitchFamily="18" charset="0"/>
              </a:rPr>
              <a:t>представник</a:t>
            </a:r>
            <a:r>
              <a:rPr lang="ru-RU" sz="2200" dirty="0">
                <a:latin typeface="Century" panose="02040604050505020304" pitchFamily="18" charset="0"/>
              </a:rPr>
              <a:t> </a:t>
            </a:r>
            <a:r>
              <a:rPr lang="ru-RU" sz="2200" dirty="0" err="1">
                <a:latin typeface="Century" panose="02040604050505020304" pitchFamily="18" charset="0"/>
              </a:rPr>
              <a:t>спостерігав</a:t>
            </a:r>
            <a:r>
              <a:rPr lang="ru-RU" sz="2200" dirty="0">
                <a:latin typeface="Century" panose="02040604050505020304" pitchFamily="18" charset="0"/>
              </a:rPr>
              <a:t> за Спортсменом </a:t>
            </a:r>
            <a:r>
              <a:rPr lang="ru-RU" sz="2200" dirty="0" err="1">
                <a:latin typeface="Century" panose="02040604050505020304" pitchFamily="18" charset="0"/>
              </a:rPr>
              <a:t>під</a:t>
            </a:r>
            <a:r>
              <a:rPr lang="ru-RU" sz="2200" dirty="0">
                <a:latin typeface="Century" panose="02040604050505020304" pitchFamily="18" charset="0"/>
              </a:rPr>
              <a:t> час </a:t>
            </a:r>
            <a:r>
              <a:rPr lang="ru-RU" sz="2200" dirty="0" err="1">
                <a:latin typeface="Century" panose="02040604050505020304" pitchFamily="18" charset="0"/>
              </a:rPr>
              <a:t>процедури</a:t>
            </a:r>
            <a:r>
              <a:rPr lang="ru-RU" sz="2200" dirty="0">
                <a:latin typeface="Century" panose="02040604050505020304" pitchFamily="18" charset="0"/>
              </a:rPr>
              <a:t> </a:t>
            </a:r>
            <a:r>
              <a:rPr lang="ru-RU" sz="2200" dirty="0" err="1">
                <a:latin typeface="Century" panose="02040604050505020304" pitchFamily="18" charset="0"/>
              </a:rPr>
              <a:t>здачі</a:t>
            </a:r>
            <a:r>
              <a:rPr lang="ru-RU" sz="2200" dirty="0">
                <a:latin typeface="Century" panose="02040604050505020304" pitchFamily="18" charset="0"/>
              </a:rPr>
              <a:t> </a:t>
            </a:r>
            <a:r>
              <a:rPr lang="ru-RU" sz="2200" dirty="0" err="1">
                <a:latin typeface="Century" panose="02040604050505020304" pitchFamily="18" charset="0"/>
              </a:rPr>
              <a:t>Зразку</a:t>
            </a:r>
            <a:r>
              <a:rPr lang="ru-RU" sz="2200" dirty="0">
                <a:latin typeface="Century" panose="02040604050505020304" pitchFamily="18" charset="0"/>
              </a:rPr>
              <a:t>, </a:t>
            </a:r>
            <a:r>
              <a:rPr lang="ru-RU" sz="2200" dirty="0" err="1">
                <a:latin typeface="Century" panose="02040604050505020304" pitchFamily="18" charset="0"/>
              </a:rPr>
              <a:t>цей</a:t>
            </a:r>
            <a:r>
              <a:rPr lang="ru-RU" sz="2200" dirty="0">
                <a:latin typeface="Century" panose="02040604050505020304" pitchFamily="18" charset="0"/>
              </a:rPr>
              <a:t> факт повинен бути </a:t>
            </a:r>
            <a:r>
              <a:rPr lang="ru-RU" sz="2200" dirty="0" err="1">
                <a:latin typeface="Century" panose="02040604050505020304" pitchFamily="18" charset="0"/>
              </a:rPr>
              <a:t>задокументований</a:t>
            </a:r>
            <a:r>
              <a:rPr lang="ru-RU" sz="2200" dirty="0">
                <a:latin typeface="Century" panose="02040604050505020304" pitchFamily="18" charset="0"/>
              </a:rPr>
              <a:t> у </a:t>
            </a:r>
            <a:r>
              <a:rPr lang="ru-RU" sz="2200" dirty="0" err="1">
                <a:latin typeface="Century" panose="02040604050505020304" pitchFamily="18" charset="0"/>
              </a:rPr>
              <a:t>формі</a:t>
            </a:r>
            <a:r>
              <a:rPr lang="ru-RU" sz="2200" dirty="0">
                <a:latin typeface="Century" panose="02040604050505020304" pitchFamily="18" charset="0"/>
              </a:rPr>
              <a:t> </a:t>
            </a:r>
            <a:r>
              <a:rPr lang="ru-RU" sz="2200" dirty="0" err="1">
                <a:latin typeface="Century" panose="02040604050505020304" pitchFamily="18" charset="0"/>
              </a:rPr>
              <a:t>Додаткового</a:t>
            </a:r>
            <a:r>
              <a:rPr lang="ru-RU" sz="2200" dirty="0">
                <a:latin typeface="Century" panose="02040604050505020304" pitchFamily="18" charset="0"/>
              </a:rPr>
              <a:t> </a:t>
            </a:r>
            <a:r>
              <a:rPr lang="ru-RU" sz="2200" dirty="0" err="1">
                <a:latin typeface="Century" panose="02040604050505020304" pitchFamily="18" charset="0"/>
              </a:rPr>
              <a:t>Звіту</a:t>
            </a:r>
            <a:r>
              <a:rPr lang="ru-RU" sz="2200" dirty="0">
                <a:latin typeface="Century" panose="02040604050505020304" pitchFamily="18" charset="0"/>
              </a:rPr>
              <a:t>. У </a:t>
            </a:r>
            <a:r>
              <a:rPr lang="ru-RU" sz="2200" dirty="0" err="1">
                <a:latin typeface="Century" panose="02040604050505020304" pitchFamily="18" charset="0"/>
              </a:rPr>
              <a:t>всіх</a:t>
            </a:r>
            <a:r>
              <a:rPr lang="ru-RU" sz="2200" dirty="0">
                <a:latin typeface="Century" panose="02040604050505020304" pitchFamily="18" charset="0"/>
              </a:rPr>
              <a:t> </a:t>
            </a:r>
            <a:r>
              <a:rPr lang="ru-RU" sz="2200" dirty="0" err="1">
                <a:latin typeface="Century" panose="02040604050505020304" pitchFamily="18" charset="0"/>
              </a:rPr>
              <a:t>випадках</a:t>
            </a:r>
            <a:r>
              <a:rPr lang="ru-RU" sz="2200" dirty="0">
                <a:latin typeface="Century" panose="02040604050505020304" pitchFamily="18" charset="0"/>
              </a:rPr>
              <a:t> </a:t>
            </a:r>
            <a:r>
              <a:rPr lang="ru-RU" sz="2200" dirty="0" err="1">
                <a:latin typeface="Century" panose="02040604050505020304" pitchFamily="18" charset="0"/>
              </a:rPr>
              <a:t>Шаперон</a:t>
            </a:r>
            <a:r>
              <a:rPr lang="ru-RU" sz="2200" dirty="0">
                <a:latin typeface="Century" panose="02040604050505020304" pitchFamily="18" charset="0"/>
              </a:rPr>
              <a:t> </a:t>
            </a:r>
            <a:r>
              <a:rPr lang="ru-RU" sz="2200" dirty="0" err="1">
                <a:latin typeface="Century" panose="02040604050505020304" pitchFamily="18" charset="0"/>
              </a:rPr>
              <a:t>або</a:t>
            </a:r>
            <a:r>
              <a:rPr lang="ru-RU" sz="2200" dirty="0">
                <a:latin typeface="Century" panose="02040604050505020304" pitchFamily="18" charset="0"/>
              </a:rPr>
              <a:t> </a:t>
            </a:r>
            <a:r>
              <a:rPr lang="ru-RU" sz="2200" dirty="0" err="1">
                <a:latin typeface="Century" panose="02040604050505020304" pitchFamily="18" charset="0"/>
              </a:rPr>
              <a:t>Допінг-офіцер</a:t>
            </a:r>
            <a:r>
              <a:rPr lang="ru-RU" sz="2200" dirty="0">
                <a:latin typeface="Century" panose="02040604050505020304" pitchFamily="18" charset="0"/>
              </a:rPr>
              <a:t> </a:t>
            </a:r>
            <a:r>
              <a:rPr lang="ru-RU" sz="2200" dirty="0" err="1">
                <a:latin typeface="Century" panose="02040604050505020304" pitchFamily="18" charset="0"/>
              </a:rPr>
              <a:t>зобов'язаний</a:t>
            </a:r>
            <a:r>
              <a:rPr lang="ru-RU" sz="2200" dirty="0">
                <a:latin typeface="Century" panose="02040604050505020304" pitchFamily="18" charset="0"/>
              </a:rPr>
              <a:t> </a:t>
            </a:r>
            <a:r>
              <a:rPr lang="ru-RU" sz="2200" dirty="0" err="1">
                <a:latin typeface="Century" panose="02040604050505020304" pitchFamily="18" charset="0"/>
              </a:rPr>
              <a:t>безпосередньо</a:t>
            </a:r>
            <a:r>
              <a:rPr lang="ru-RU" sz="2200" dirty="0">
                <a:latin typeface="Century" panose="02040604050505020304" pitchFamily="18" charset="0"/>
              </a:rPr>
              <a:t> </a:t>
            </a:r>
            <a:r>
              <a:rPr lang="ru-RU" sz="2200" dirty="0" err="1">
                <a:latin typeface="Century" panose="02040604050505020304" pitchFamily="18" charset="0"/>
              </a:rPr>
              <a:t>спостерігати</a:t>
            </a:r>
            <a:r>
              <a:rPr lang="ru-RU" sz="2200" dirty="0">
                <a:latin typeface="Century" panose="02040604050505020304" pitchFamily="18" charset="0"/>
              </a:rPr>
              <a:t> за Спортсменом </a:t>
            </a:r>
            <a:r>
              <a:rPr lang="ru-RU" sz="2200" dirty="0" err="1">
                <a:latin typeface="Century" panose="02040604050505020304" pitchFamily="18" charset="0"/>
              </a:rPr>
              <a:t>під</a:t>
            </a:r>
            <a:r>
              <a:rPr lang="ru-RU" sz="2200" dirty="0">
                <a:latin typeface="Century" panose="02040604050505020304" pitchFamily="18" charset="0"/>
              </a:rPr>
              <a:t> час </a:t>
            </a:r>
            <a:r>
              <a:rPr lang="ru-RU" sz="2200" dirty="0" err="1">
                <a:latin typeface="Century" panose="02040604050505020304" pitchFamily="18" charset="0"/>
              </a:rPr>
              <a:t>здачі</a:t>
            </a:r>
            <a:r>
              <a:rPr lang="ru-RU" sz="2200" dirty="0">
                <a:latin typeface="Century" panose="02040604050505020304" pitchFamily="18" charset="0"/>
              </a:rPr>
              <a:t> </a:t>
            </a:r>
            <a:r>
              <a:rPr lang="ru-RU" sz="2200" dirty="0" err="1">
                <a:latin typeface="Century" panose="02040604050505020304" pitchFamily="18" charset="0"/>
              </a:rPr>
              <a:t>Зразку</a:t>
            </a:r>
            <a:r>
              <a:rPr lang="ru-RU" sz="2200" dirty="0">
                <a:latin typeface="Century" panose="02040604050505020304" pitchFamily="18" charset="0"/>
              </a:rPr>
              <a:t> </a:t>
            </a:r>
            <a:r>
              <a:rPr lang="ru-RU" sz="2200" dirty="0" err="1">
                <a:latin typeface="Century" panose="02040604050505020304" pitchFamily="18" charset="0"/>
              </a:rPr>
              <a:t>сечі</a:t>
            </a:r>
            <a:r>
              <a:rPr lang="ru-RU" sz="2200" dirty="0">
                <a:latin typeface="Century" panose="02040604050505020304" pitchFamily="18" charset="0"/>
              </a:rPr>
              <a:t>.</a:t>
            </a:r>
            <a:endParaRPr lang="uk-UA" sz="2200" dirty="0">
              <a:latin typeface="Century" panose="02040604050505020304" pitchFamily="18" charset="0"/>
            </a:endParaRPr>
          </a:p>
          <a:p>
            <a:pPr marL="82296" indent="0">
              <a:buNone/>
            </a:pPr>
            <a:endParaRPr lang="uk-UA" sz="2200" dirty="0">
              <a:latin typeface="Century" panose="020406040505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3733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b="1" dirty="0">
                <a:effectLst/>
                <a:latin typeface="Century" panose="02040604050505020304" pitchFamily="18" charset="0"/>
              </a:rPr>
              <a:t>Порядок </a:t>
            </a:r>
            <a:r>
              <a:rPr lang="ru-RU" sz="2800" b="1" dirty="0" err="1">
                <a:effectLst/>
                <a:latin typeface="Century" panose="02040604050505020304" pitchFamily="18" charset="0"/>
              </a:rPr>
              <a:t>проведення</a:t>
            </a:r>
            <a:r>
              <a:rPr lang="ru-RU" sz="2800" b="1" dirty="0">
                <a:effectLst/>
                <a:latin typeface="Century" panose="02040604050505020304" pitchFamily="18" charset="0"/>
              </a:rPr>
              <a:t> </a:t>
            </a:r>
            <a:r>
              <a:rPr lang="ru-RU" sz="2800" b="1" dirty="0" err="1">
                <a:effectLst/>
                <a:latin typeface="Century" panose="02040604050505020304" pitchFamily="18" charset="0"/>
              </a:rPr>
              <a:t>процедури</a:t>
            </a:r>
            <a:r>
              <a:rPr lang="ru-RU" sz="2800" b="1" dirty="0">
                <a:effectLst/>
                <a:latin typeface="Century" panose="02040604050505020304" pitchFamily="18" charset="0"/>
              </a:rPr>
              <a:t> забору </a:t>
            </a:r>
            <a:r>
              <a:rPr lang="ru-RU" sz="2800" b="1" dirty="0" err="1">
                <a:effectLst/>
                <a:latin typeface="Century" panose="02040604050505020304" pitchFamily="18" charset="0"/>
              </a:rPr>
              <a:t>Проби</a:t>
            </a:r>
            <a:r>
              <a:rPr lang="ru-RU" sz="2800" b="1" dirty="0">
                <a:effectLst/>
                <a:latin typeface="Century" panose="02040604050505020304" pitchFamily="18" charset="0"/>
              </a:rPr>
              <a:t>(сеча):</a:t>
            </a:r>
            <a:endParaRPr lang="uk-UA" sz="2800" dirty="0">
              <a:latin typeface="Century" panose="02040604050505020304" pitchFamily="18" charset="0"/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640" y="1484784"/>
            <a:ext cx="7338851" cy="4975741"/>
          </a:xfrm>
        </p:spPr>
      </p:pic>
    </p:spTree>
    <p:extLst>
      <p:ext uri="{BB962C8B-B14F-4D97-AF65-F5344CB8AC3E}">
        <p14:creationId xmlns:p14="http://schemas.microsoft.com/office/powerpoint/2010/main" val="559270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58</TotalTime>
  <Words>1130</Words>
  <Application>Microsoft Office PowerPoint</Application>
  <PresentationFormat>Экран (4:3)</PresentationFormat>
  <Paragraphs>68</Paragraphs>
  <Slides>29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29</vt:i4>
      </vt:variant>
    </vt:vector>
  </HeadingPairs>
  <TitlesOfParts>
    <vt:vector size="30" baseType="lpstr">
      <vt:lpstr>Солнцестояние</vt:lpstr>
      <vt:lpstr>Порядок проведення процедури забору Проби(сеча). Процедура обробки Зразків. Завершення процедури забору Проби.</vt:lpstr>
      <vt:lpstr>Порядок проведення процедури забору Проби(сеча):</vt:lpstr>
      <vt:lpstr>Порядок проведення процедури забору Проби(сеча):</vt:lpstr>
      <vt:lpstr>Порядок проведення процедури забору Проби(сеча):</vt:lpstr>
      <vt:lpstr>Порядок проведення процедури забору Проби(сеча):</vt:lpstr>
      <vt:lpstr>Порядок проведення процедури забору Проби(сеча):</vt:lpstr>
      <vt:lpstr>Порядок проведення процедури забору Проби(сеча):</vt:lpstr>
      <vt:lpstr>Порядок проведення процедури забору Проби(сеча):</vt:lpstr>
      <vt:lpstr>Порядок проведення процедури забору Проби(сеча):</vt:lpstr>
      <vt:lpstr>Порядок проведення процедури забору Проби(сеча):</vt:lpstr>
      <vt:lpstr>Порядок проведення процедури забору Проби(сеча):</vt:lpstr>
      <vt:lpstr>Порядок проведення процедури забору Проби(сеча):</vt:lpstr>
      <vt:lpstr>Порядок проведення процедури забору Проби(сеча):</vt:lpstr>
      <vt:lpstr>Порядок проведення процедури забору Проби(сеча):</vt:lpstr>
      <vt:lpstr>Порядок проведення процедури забору Проби(сеча):</vt:lpstr>
      <vt:lpstr>Порядок проведення процедури забору Проби(сеча):</vt:lpstr>
      <vt:lpstr>Порядок проведення процедури забору Проби(сеча):</vt:lpstr>
      <vt:lpstr>Порядок проведення процедури забору Проби(сеча):</vt:lpstr>
      <vt:lpstr>Процедура обробки Зразків:</vt:lpstr>
      <vt:lpstr>Процедура обробки Зразків:</vt:lpstr>
      <vt:lpstr>Процедура обробки Зразків:</vt:lpstr>
      <vt:lpstr>Процедура обробки Зразків:</vt:lpstr>
      <vt:lpstr>Процедура обробки Зразків:</vt:lpstr>
      <vt:lpstr>Процедура обробки Зразків:</vt:lpstr>
      <vt:lpstr>Процедура обробки Зразків. Вимірювання питомої ваги.</vt:lpstr>
      <vt:lpstr>Процедура обробки Зразків:</vt:lpstr>
      <vt:lpstr>Процедура обробки Зразків:</vt:lpstr>
      <vt:lpstr>Завершення процедури забору Проби</vt:lpstr>
      <vt:lpstr>Завершення процедури забору Проби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Порядок проведення процедури забору Проби(сеча). Процедура обробки Зразків.</dc:title>
  <dc:creator>Iness</dc:creator>
  <cp:lastModifiedBy>Admin</cp:lastModifiedBy>
  <cp:revision>7</cp:revision>
  <dcterms:created xsi:type="dcterms:W3CDTF">2018-01-04T18:49:47Z</dcterms:created>
  <dcterms:modified xsi:type="dcterms:W3CDTF">2018-12-18T11:32:49Z</dcterms:modified>
</cp:coreProperties>
</file>